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comments/comment1.xml" ContentType="application/vnd.openxmlformats-officedocument.presentationml.comments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comments/comment2.xml" ContentType="application/vnd.openxmlformats-officedocument.presentationml.comments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comments/comment3.xml" ContentType="application/vnd.openxmlformats-officedocument.presentationml.comments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comments/comment4.xml" ContentType="application/vnd.openxmlformats-officedocument.presentationml.comments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comments/comment5.xml" ContentType="application/vnd.openxmlformats-officedocument.presentationml.comments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comments/comment6.xml" ContentType="application/vnd.openxmlformats-officedocument.presentationml.comments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comments/comment7.xml" ContentType="application/vnd.openxmlformats-officedocument.presentationml.comments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comments/comment8.xml" ContentType="application/vnd.openxmlformats-officedocument.presentationml.comments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comments/comment9.xml" ContentType="application/vnd.openxmlformats-officedocument.presentationml.comments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comments/comment10.xml" ContentType="application/vnd.openxmlformats-officedocument.presentationml.comments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comments/comment11.xml" ContentType="application/vnd.openxmlformats-officedocument.presentationml.comments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comments/comment12.xml" ContentType="application/vnd.openxmlformats-officedocument.presentationml.comments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comments/comment13.xml" ContentType="application/vnd.openxmlformats-officedocument.presentationml.comments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comments/comment14.xml" ContentType="application/vnd.openxmlformats-officedocument.presentationml.comments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comments/comment1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4" r:id="rId18"/>
    <p:sldId id="275" r:id="rId19"/>
    <p:sldId id="276" r:id="rId20"/>
    <p:sldId id="272" r:id="rId21"/>
    <p:sldId id="273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64C517-697D-48B5-8901-96495D441A53}">
          <p14:sldIdLst>
            <p14:sldId id="256"/>
          </p14:sldIdLst>
        </p14:section>
        <p14:section name="processi e thread" id="{A8550716-EF94-4830-B7E4-2F7D403A3C64}">
          <p14:sldIdLst>
            <p14:sldId id="257"/>
            <p14:sldId id="258"/>
            <p14:sldId id="259"/>
          </p14:sldIdLst>
        </p14:section>
        <p14:section name="modelli threading" id="{3F4030C5-A58E-4F07-8CE9-7AF5928926AF}">
          <p14:sldIdLst>
            <p14:sldId id="260"/>
            <p14:sldId id="261"/>
            <p14:sldId id="262"/>
          </p14:sldIdLst>
        </p14:section>
        <p14:section name="condivisione risorse" id="{3BD11B5A-7109-4B18-8A08-BE878D30CCD2}">
          <p14:sldIdLst>
            <p14:sldId id="263"/>
            <p14:sldId id="265"/>
          </p14:sldIdLst>
        </p14:section>
        <p14:section name="user/kernel lvl threads" id="{7AC80127-EEB3-4607-8F86-56E3CBBEB76F}">
          <p14:sldIdLst>
            <p14:sldId id="266"/>
            <p14:sldId id="267"/>
            <p14:sldId id="268"/>
            <p14:sldId id="264"/>
            <p14:sldId id="269"/>
            <p14:sldId id="270"/>
          </p14:sldIdLst>
        </p14:section>
        <p14:section name="programmaz concorrente" id="{9F1FAB04-4515-4669-BDE1-B947E4D09F37}">
          <p14:sldIdLst>
            <p14:sldId id="271"/>
            <p14:sldId id="274"/>
            <p14:sldId id="275"/>
            <p14:sldId id="276"/>
            <p14:sldId id="272"/>
            <p14:sldId id="273"/>
            <p14:sldId id="277"/>
          </p14:sldIdLst>
        </p14:section>
        <p14:section name="tools" id="{1D83F058-4BE0-4CE1-A4C8-825566FABF0D}">
          <p14:sldIdLst>
            <p14:sldId id="278"/>
          </p14:sldIdLst>
        </p14:section>
        <p14:section name="race condition" id="{4E20FC74-4107-4FBF-AE15-B84D7B3DBCB0}">
          <p14:sldIdLst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8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32:52.795" idx="1">
    <p:pos x="10" y="10"/>
    <p:text>Spiegare la distinzione tra processo leggero e processo pesante. Quale di questi è chiamato thread?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04:53.696" idx="13">
    <p:pos x="10" y="10"/>
    <p:text>Cosa viene migliorato con la multiprogrammazione? E cosa invece resta invariato?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05:20.015" idx="14">
    <p:pos x="10" y="10"/>
    <p:text>Spiegare la differenza tra multiprogrammazione e parallelismo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13:16.638" idx="16">
    <p:pos x="10" y="10"/>
    <p:text>Qual'è il vantaggio della programmazione concorrente?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12:57.556" idx="15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20:00.610" idx="17">
    <p:pos x="10" y="10"/>
    <p:text>Per causa di quale meccanismo del SO è necessario proteggere delle operazioni di aggiornamento delle variabili? Cosa potrebbe accadere a livello di assegnazione dei task se non si protegge la sezione critica?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21:22.120" idx="18">
    <p:pos x="10" y="10"/>
    <p:text>Dare una definizione di Race Condition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39:00.969" idx="2">
    <p:pos x="10" y="10"/>
    <p:text>Quali sonoi i vantaggi dei threads?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41:28.479" idx="3">
    <p:pos x="10" y="10"/>
    <p:text>Perchè è più conveniente l'utilizzo di threads anzichè applicazioni multi-processo?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44:04.059" idx="4">
    <p:pos x="10" y="10"/>
    <p:text>Che cos'è il multi-threading? Quali sono i tipici modelli di programmazione multithread?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46:24.690" idx="5">
    <p:pos x="10" y="10"/>
    <p:text>Cosa è necessario affinchè i threads di uno stesso processo gestiscano in maniera efficiente le risorse comuni?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49:17.346" idx="6">
    <p:pos x="10" y="10"/>
    <p:text>Quali sono le risorse comuni ai thread? Quali invece esistono per ogni thread?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54:03.870" idx="8">
    <p:pos x="10" y="10"/>
    <p:text>Che cos'è lo scheduling cooperativo nei thread?</p:text>
    <p:extLst>
      <p:ext uri="{C676402C-5697-4E1C-873F-D02D1690AC5C}">
        <p15:threadingInfo xmlns:p15="http://schemas.microsoft.com/office/powerpoint/2012/main" timeZoneBias="-60"/>
      </p:ext>
    </p:extLst>
  </p:cm>
  <p:cm authorId="1" dt="2023-12-28T11:55:44.466" idx="9">
    <p:pos x="146" y="146"/>
    <p:text>Quali sono i vantaggi e svantaggi deglu user-level threads?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1:57:25.918" idx="10">
    <p:pos x="10" y="10"/>
    <p:text>Quali sono i vantaggi e svantaggi deglu kernel-level threads?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01:35.187" idx="11">
    <p:pos x="10" y="10"/>
    <p:text>Fornire la definizione di thread in funzione del concetto di task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49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279 66 13075,'11'-36'6367,"-7"19"-5125,1 5 965,-7 21-662,-8 31-237,-62 157-616,-115 224 0,185-418-662,-1 5 133,-1 1 1,-1-1 0,-9 13 0,56-46 38,-5 10-246,0 2 0,1 1 0,0 2-1,1 2 1,1 2 0,-1 1 0,1 2-1,-1 1 1,1 3 0,0 1 0,41 7 0,-79-8-155,1 0 1,-1-1 0,0 0 0,1 1 0,-1-1 0,1 0 0,-1 0 0,0 0 0,1-1-1,-1 1 1,1-1 0,-1 1 0,0-1 0,1 0 0,-1 0 0,0 0 0,0 0 0,0 0-1,0 0 1,0-1 0,0 1 0,0-1 0,0 1 0,0-1 0,-1 0 0,1 0 0,0 1-1,1-5 1,9-10-2385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4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90 106 13963,'16'-86'5457,"38"75"-4121,3 8-247,-21-2-545,-4 5-680,-14 3-1129,-10 2-647</inkml:trace>
  <inkml:trace contextRef="#ctx0" brushRef="#br0" timeOffset="1">1 140 13771,'8'2'5673,"10"3"-3584,21-2-1081,1-1-152,14-2-968,-7-2-520,-9-4-1433,7 6-3304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4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10850,'0'-1'8480,"4"-13"-7395,50-103 1484,-54 116-2562,0 1 0,1-1 0,-1 1 0,0-1 0,0 1 0,0 0 0,0-1 0,1 1 0,-1-1 0,0 1 0,1 0 0,-1-1 0,0 1 0,1-1 0,-1 1 0,0 0 0,1-1 0,-1 1 0,1 0 0,-1 0 0,0-1 0,1 1 0,-1 0 0,1 0 0,-1 0 0,1 0 0,-1 0 0,1-1 0,-1 1 0,1 0 0,-1 0 0,1 0 0,-1 0 0,1 0 0,-1 0 0,1 1 0,-1-1 0,1 0 0,-1 0 0,1 0 0,-1 0 0,0 1 0,1-1 0,-1 0 0,1 0 0,-1 1 0,1-1 0,19 20 40,-17-17-12,22 27 113,24 26-5,-45-52-143,1 0-1,-1 0 1,0-1-1,1 1 1,0-1 0,0-1-1,0 1 1,0 0 0,0-1-1,7 1 1,-12-3 50,1 0 0,-1 0 0,1 0-1,-1 0 1,1 0 0,-1 0 0,1 0 0,-1 0-1,0 0 1,1-1 0,-1 1 0,1 0 0,-1 0 0,1-1-1,-1 1 1,0 0 0,1-1 0,-1 1 0,0 0-1,1-1 1,-1 1 0,0-1 0,1 1 0,-1 0 0,0-1-1,0 1 1,0-1 0,1 1 0,-1-1 0,0 1-1,0-1 1,0 1 0,0-1 0,0 1 0,0-1 0,0 1-1,0-1 1,0 1 0,0-1 0,1-30 2048,-1 16-2237,0 2 269,2-36 309,-1 46-433,-1-1 0,1 0 0,0 1 0,0-1 0,0 1 0,1 0 0,-1-1 0,1 1 0,0 0 0,-1 0 0,1 0-1,3-3 1,8-5-615,0 0-1,1 1 0,16-8 0,-3 1-1094,10-8-1067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11859,'84'33'4641,"-66"-14"-2977,3 6-160,-14 2-31,-7 4-1,-18-3-104,-12-5-24,-15-9-271,-7-14-153,-8-18-376,1-6-136,20-5-336,18-1-168,34 8-584,21 7-280,12 10-801,-1 7-503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15475,'2'2'5954,"24"-4"-4138,1-1-1376,71-5-200,43-7 328,77 2 264,47 3 57,50 4-369,-1 3-504,-5 3-608,-31 4-169,-77-2-615,-30 5-288,-77-3-217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17892,'1'3'6209,"1"-3"-5521,1 2-616,-1-2-816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15667,'-11'111'5778,"8"-114"-4682,0-12-1576,6 0-1353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6:2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95 228 10362,'-70'-44'3570,"71"39"-2261,9 0-334,23-5 317,-12 4-491,-8 1-370,0-1 1,0-1-1,-1 0 0,18-14 0,-26 19-350,-1-1-1,0 1 1,0-1-1,0 0 1,0 0 0,0 0-1,-1 0 1,1 0-1,-1-1 1,0 1 0,0-1-1,0 0 1,0 0-1,-1 1 1,1-1-1,-1 0 1,0 0 0,-1 0-1,2-8 1,-2 10-53,-1 1 1,1-1 0,0 0-1,-1 1 1,1-1-1,-1 1 1,1-1 0,-1 0-1,0 1 1,0-1-1,1 1 1,-1 0 0,0-1-1,-1 1 1,1 0-1,0-1 1,0 1-1,0 0 1,-1 0 0,1 0-1,0 0 1,-1 0-1,1 1 1,-1-1 0,0 0-1,1 1 1,-1-1-1,1 1 1,-1-1 0,0 1-1,1 0 1,-1-1-1,0 1 1,1 0 0,-4 1-1,0-1 24,-1 0 0,0 1-1,1 0 1,-1 0-1,1 0 1,0 1 0,-1-1-1,1 2 1,-10 4-1,8-2-15,0 0 0,0 1 0,1-1 0,0 2 0,0-1-1,0 1 1,1-1 0,0 2 0,0-1 0,-5 10 0,4-3 14,0 0 0,0 0 0,1 0 0,1 1 0,-2 16 0,5-29-42,0 1-1,1 0 1,-1-1-1,1 1 1,0 0-1,0 0 1,0-1-1,0 1 0,0 0 1,1 0-1,-1-1 1,1 1-1,0 0 1,-1-1-1,1 1 1,1-1-1,-1 1 1,0-1-1,1 1 1,-1-1-1,1 0 1,-1 0-1,1 0 1,0 0-1,0 0 1,0 0-1,0 0 1,1-1-1,-1 1 0,0-1 1,1 1-1,-1-1 1,1 0-1,-1 0 1,5 1-1,2 0 3,0 0-1,0-1 1,0-1-1,0 1 1,0-1-1,0-1 1,0 0-1,0 0 1,12-4-1,-3 1-16,0-1-1,-1-1 1,1-1 0,-1 0-1,0-2 1,-1 1-1,0-2 1,26-20 0,-41 29-39,0 1 1,-1-1-1,1 1 1,-1-1-1,1 1 1,0-1-1,-1 0 1,1 1 0,-1-1-1,1 0 1,-1 1-1,0-1 1,1 0-1,-1 0 1,0 1-1,1-1 1,-1 0 0,0 0-1,0 0 1,0 1-1,0-1 1,1 0-1,-1 0 1,0 0-1,-1 1 1,1-1 0,0 0-1,0 0 1,0 0-1,0 1 1,-1-1-1,1 0 1,0 0-1,-1 0 1,1 1-1,0-1 1,-1 0 0,-12-12-1791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6:2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162 226 11410,'4'5'433,"0"0"-1,0 0 0,0-1 0,1 1 1,-1-1-1,1 0 0,1 0 0,7 4 1,-9-7-322,-1 0 0,0 0 0,0 0 0,1-1 0,-1 0 0,0 0 0,1 0 0,-1 0 0,0 0 1,1 0-1,-1-1 0,0 0 0,1 0 0,-1 0 0,0 0 0,0 0 0,0 0 0,0-1 0,3-2 0,-4 4-53,-1-1-1,0 0 0,1 1 1,-1-1-1,0 0 0,1 0 1,-1 0-1,0 0 0,0 0 1,0 0-1,0 0 0,0 0 1,0-1-1,0 1 0,0 0 1,-1-1-1,1 1 0,0 0 1,-1-1-1,1 1 1,-1-1-1,1 1 0,-1-1 1,0 1-1,0-4 0,0 3 34,0 1 0,-1-1 0,0 0 0,1 0 0,-1 1 1,0-1-1,0 0 0,0 1 0,0-1 0,0 1 0,0-1 0,0 1 0,-1 0 0,1-1 0,0 1 0,-1 0 0,1 0 0,-1 0 0,1 0 0,-1 0 0,-3-1 0,-107-41 2578,9 3-1637,95 37-971,1-1 0,0 0 1,0-1-1,1 1 0,-7-6 0,12 9-58,0 0 1,1 1-1,-1-1 1,0 0-1,0 0 0,0 0 1,1 1-1,-1-1 1,0 0-1,1 0 0,-1 0 1,1 0-1,-1 0 1,1-1-1,0 1 1,-1 0-1,1 0 0,0 0 1,0 0-1,0 0 1,0 0-1,0-1 1,0 1-1,0 0 0,0 0 1,0 0-1,0 0 1,1 0-1,-1 0 1,0 0-1,1-1 0,-1 1 1,1 0-1,-1 0 1,1 0-1,0 1 1,-1-1-1,1 0 0,0 0 1,0 0-1,-1 0 1,1 1-1,0-1 1,0 0-1,1 0 0,7-4-34,-1 0 0,1 0 0,-1 1 0,1 1 0,0-1 0,1 1-1,-1 1 1,0 0 0,1 0 0,0 1 0,12 0 0,-11 0-246,0 1 0,-1 1 1,1-1-1,0 2 1,-1 0-1,1 0 0,-1 1 1,0 0-1,0 1 0,13 5 1,7 12-1841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6:2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88 248 11370,'-13'22'1566,"1"1"0,1 0 0,-13 40 0,22-55-1462,-1 1-1,2-1 1,-1 1 0,1-1 0,1 1 0,-1 0 0,1-1 0,1 1 0,0 0 0,0-1 0,0 1-1,1-1 1,1 0 0,5 14 0,1-5 20,1-1 0,0 1 0,2-2 0,-1 1 0,2-2 0,0 0 0,1 0 0,1-1 0,24 17 0,-15-13-5,1-2 0,1 0 0,0-2 0,1-1 0,48 15 0,-47-19-104,-1-2 0,1-1 1,1-2-1,-1 0 0,0-2 0,1-1 0,-1-1 1,0-2-1,0-1 0,50-13 0,-58 11-18,-1 0 0,0-2 0,0 0-1,-1-1 1,0-1 0,-1-1 0,0-1 0,0 0-1,-2-1 1,1 0 0,-2-1 0,0-1 0,0-1-1,-2 0 1,20-31 0,-25 34 11,0-1 0,-1 1 0,-1-1-1,0 0 1,0-1 0,-2 1 0,0-1 0,0 0 0,-2 0 0,0 0 0,0 0-1,-1 0 1,-1 1 0,-1-1 0,0 0 0,-1 0 0,0 1 0,-1-1 0,-1 1-1,0 0 1,-12-21 0,8 19 42,-1 0-1,0 0 0,-1 1 0,-1 0 1,0 1-1,-1 1 0,-1 0 1,0 0-1,-1 2 0,0 0 0,-1 0 1,0 2-1,0 0 0,-1 0 1,0 2-1,-1 0 0,1 1 0,-1 1 1,-1 0-1,1 2 0,0 0 1,-25-1-1,8 4 35,1 0-1,-1 2 1,1 2 0,0 1-1,0 2 1,1 1 0,-55 21 0,59-18-161,1 2 0,0 1 0,1 1 0,0 1 1,1 2-1,1 0 0,1 2 0,-37 39 1,2 13-1083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5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61 346 11026,'-52'59'3900,"51"-58"-3808,1-1 0,-1 0 0,1 1 1,-1-1-1,1 1 0,-1-1 0,1 1 0,-1-1 1,1 1-1,0 0 0,-1-1 0,1 1 0,0-1 1,0 1-1,-1 0 0,1-1 0,0 1 0,0 0 1,0-1-1,0 1 0,0 0 0,0-1 0,0 1 1,0 0-1,0-1 0,0 1 0,0 0 0,1 0 1,7-9 3073,3-40-2493,3-12-141,-3 0 1,5-84 0,-16 144-526,0 0 1,0 0-1,0-1 1,0 1-1,0 0 1,0-1-1,0 1 0,0 0 1,0-1-1,0 1 1,0 0-1,0 0 1,0-1-1,0 1 0,0 0 1,0-1-1,0 1 1,0 0-1,0-1 1,0 1-1,0 0 1,1 0-1,-1-1 0,0 1 1,0 0-1,0 0 1,0-1-1,1 1 1,-1 0-1,0 0 0,0 0 1,1-1-1,-1 1 1,0 0-1,0 0 1,1 0-1,-1 0 1,0 0-1,1 0 0,-1-1 1,0 1-1,0 0 1,1 0-1,-1 0 1,0 0-1,1 0 0,-1 0 1,0 0-1,1 0 1,-1 0-1,1 0 1,16 18 199,23 44-50,-30-45-93,-1-5-55,1 2 0,1-2 0,0 0 0,1-1 0,0-1 0,0 0 1,1 0-1,1-2 0,0 1 0,20 8 0,-28-14 5,1-1 1,-1 0-1,0 0 0,1 0 1,0-1-1,-1 0 0,1 0 1,0 0-1,0-1 1,-1 0-1,1-1 0,7-1 1,-10 1 33,1 0 1,-1-1-1,0 0 1,0 0-1,0 0 0,0 0 1,0-1-1,0 1 1,-1-1-1,1 0 1,-1 0-1,0-1 1,0 1-1,0 0 1,0-1-1,0 0 1,-1 0-1,0 0 1,3-6-1,-3 6 29,-1-1 1,1 1-1,0-1 1,-1 1-1,-1-1 1,1 1-1,-1-1 1,0 1-1,0-1 1,0 0-1,-1 0 1,1 0-1,-1 1 1,-1-1-1,0 1 0,1 0 1,-1-1-1,0 1 1,0 0-1,-4-6 1,-3-12 63,8 22-152,1-1 0,0 1 0,0-1 0,0 1 0,-1-1 0,1 0 0,0 1 0,0-1 0,0 1 0,0-1 0,0 0 0,0 1 0,0-1 0,0 1 0,1-1 0,-1 0 0,0 1 0,0-1 0,0 1 0,1-1 0,-1 1 0,0-1 0,1 0 0,-1 1 0,0-1 0,1 1 0,-1 0 0,1-1 0,-1 1 0,0-1 0,1 1 0,-1 0 0,2-1 0,29-9-749,52 7-1256,-58 2 1243,6-1 175,0 1 0,0 1 0,0 1 0,-1 2 0,1 1 0,0 1 0,55 18 0,-84-22 682,0 0-1,0 0 1,0 1-1,0-1 0,0 0 1,0 1-1,0-1 1,0 1-1,-1-1 1,1 1-1,0 0 0,-1 0 1,0 0-1,1 0 1,-1 0-1,0 0 1,0 0-1,0 0 0,0 1 1,-1-1-1,1 0 1,0 1-1,-1-1 1,0 0-1,0 1 0,1-1 1,-1 0-1,-1 1 1,1-1-1,0 1 1,0-1-1,-1 0 0,0 1 1,1 0-1,-1-1 1,0 0-1,0 1 1,0-1-1,0 0 0,-1 0 1,1 0-1,0 0 1,-1-1-1,-3 4 0,3-1 145,-1 0-1,0-1 1,0 0-1,0 1 1,0-1-1,0 0 1,0-1-1,-1 1 1,0 0-1,1-1 1,-1 0-1,0 0 0,0 0 1,0-1-1,-1 1 1,1-1-1,0 0 1,0 0-1,-1 0 1,1-1-1,-1 1 1,1-1-1,0 0 0,-5-1 1,4-1-137,0-1 1,1 1-1,-1-1 0,1 0 1,0 0-1,0 0 0,0-1 1,0 1-1,0-1 0,1 0 1,0 0-1,-1-1 0,2 1 1,-1-1-1,0 1 0,1-1 1,0 0-1,0-1 1,1 1-1,-1 0 0,-1-8 1,0-4-51,1 0 1,0 0-1,1 0 1,1 0-1,2-24 1,-2 38-52,0 1 0,0-1 0,0 0-1,1 1 1,-1-1 0,1 1 0,-1-1 0,1 1 0,0-1-1,0 1 1,0 0 0,0-1 0,0 1 0,1 0 0,-1 0 0,1 0-1,-1 0 1,1 0 0,0 0 0,0 0 0,0 1 0,0-1-1,0 0 1,0 1 0,0 0 0,0-1 0,1 1 0,4-1-1,-3 2-83,-1 0-1,1 0 1,0 0-1,-1 1 1,1 0-1,0 0 1,-1 0-1,1 0 1,-1 0-1,0 1 1,1-1-1,-1 1 1,0 0-1,0 0 1,0 1-1,0-1 1,0 0-1,0 1 1,-1 0-1,3 2 1,27 37-2139,1 4-231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5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14091,'67'57'5753,"-65"-73"-3520,1-15-1185,2 1-248,-5-14-560,0-2-568,0 13-1376,-10-6-97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5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90 103 15635,'-89'-69'5682,"125"61"-4458,-1-4-456,24 9-168,5-7-168,8 12-728,-3 1-592,-7-3 2416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6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2887 142 12987,'33'-29'5385,"-56"52"-2857,-29 6-1487,-8 2-81,-39 1-48,-17-7-16,-30-4-256,-18-2-191,-49-9-177,-19-8-56,-53-9-216,-29-20-112,-4-22-312,-12-10-321,36-20-543,21-4-320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5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21 251 12363,'2'55'1737,"-1"-42"-992,0-1-1,-1 1 0,-1-1 1,0 1-1,-3 14 1,7-32-591,0 1 1,-1 0-1,2-1 1,-1 1-1,0 0 1,1 1-1,0-1 1,0 1-1,0-1 1,6-3-1,11-10 142,14-23 232,0-2 1,-3 0-1,29-53 1,-23 36 585,-37 56-1038,0 1-1,0 0 0,0-1 0,0 1 1,0-1-1,-1 1 0,1-1 0,-1 1 0,1-1 1,-1 1-1,0-1 0,0 0 0,0 1 0,-1-5 1,1 7-59,0-1 0,0 1 1,0-1-1,0 1 0,0 0 1,0-1-1,0 1 0,0-1 1,0 1-1,0 0 0,0-1 1,0 1-1,0-1 0,-1 1 1,1 0-1,0-1 0,0 1 1,0 0-1,-1-1 0,1 1 1,0 0-1,0-1 0,-1 1 1,1 0-1,0-1 0,-1 1 1,1 0-1,0 0 0,-1 0 1,1-1-1,0 1 0,-1 0 1,1 0-1,0 0 0,-1 0 1,1 0-1,-1-1 1,1 1-1,0 0 0,-1 0 1,1 0-1,-1 0 0,1 0 1,-1 0-1,1 1 0,0-1 1,-1 0-1,1 0 0,0 0 1,-1 0-1,1 0 0,-1 1 1,1-1-1,0 0 0,-1 0 1,1 0-1,0 1 0,-1-1 1,1 0-1,0 1 0,0-1 1,-1 0-1,1 1 0,0-1 1,0 0-1,0 1 0,-1-1 1,1 0-1,0 1 0,-1 2 4,0 0 0,0 0 0,1 0 0,-1 0 0,1 0 0,0 0 0,0 0 0,0 0 0,0 0 0,0 0 0,1 0 0,-1 0 0,1-1 0,0 1 0,0 0 0,0 0 0,1 3 0,27 58-157,-24-54 70,16 30-501,2-2 0,2 0 0,1-2 0,3-1 0,38 38 0,-24-27-1383</inkml:trace>
  <inkml:trace contextRef="#ctx0" brushRef="#br0" timeOffset="1">1 307 12891,'23'3'4473,"36"2"-3921,18-5-152,28 8-128,-12-1-344,-8 4-2673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5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15171,'35'-8'5265,"73"-13"-4144,43-2-49,72 7 240,7 3-80,14-2-615,-16 10-249,-18 0-304,-6 7-24,-76 11-280,-30-3-329,-80 3-335,-18-8-40,-21 6-312,-12-3-169,0-8-407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0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10850,'-10'7'2246,"-25"17"2251,22-15-3804,0 2 0,0-1 0,-20 25 1,18-19-201,1 2 1,1 0-1,-19 38 0,28-51-430,2 1-1,-1 0 1,1 0-1,0 0 1,0 0-1,0 0 1,1 0-1,0 0 1,0 0-1,1 1 1,-1-1-1,1 0 1,1 1-1,-1-1 0,1 0 1,0 0-1,1 1 1,2 7-1,-1-10-52,-1 0 0,1 0 0,0-1 0,0 1 0,0-1 0,0 1 0,1-1 0,0 0 0,-1 0 0,1-1 0,0 1 0,0-1 0,0 0 0,1 0 0,-1 0 0,1-1 0,-1 1 0,1-1 0,-1 0 0,6 0 0,6 2-21,1-2 0,0 0 0,0-1 0,20-3 0,14-5-127,-1-2-1,99-32 1,20-7 64,-162 48 167,0 0 0,0 0 0,1 1 0,-1 0 0,0 0 0,0 1 0,13 2 0,-19-3-36,0 0-1,0 1 0,1-1 1,-1 0-1,0 1 0,0 0 0,1-1 1,-1 1-1,0 0 0,0-1 0,0 1 1,0 0-1,0 0 0,0 0 0,0 0 1,0 0-1,-1 0 0,1 0 0,1 2 1,-2-1 25,0 0 1,0-1 0,1 1 0,-1 0-1,0 0 1,-1-1 0,1 1 0,0 0-1,0-1 1,-1 1 0,1 0 0,-1-1-1,0 1 1,1 0 0,-1-1-1,0 1 1,0-1 0,0 1 0,-2 1-1,0 1 22,-1 0-1,1 0 0,-1 0 1,0 0-1,-1-1 0,1 0 0,-1 0 1,1 0-1,-1 0 0,0-1 1,0 0-1,0 0 0,0 0 0,0-1 1,-1 1-1,1-1 0,0-1 1,-1 1-1,1-1 0,-1 0 0,1 0 1,-1 0-1,1-1 0,0 0 1,-1 0-1,1 0 0,0-1 1,0 1-1,0-1 0,0-1 0,0 1 1,0-1-1,0 1 0,1-1 1,-1-1-1,1 1 0,0-1 0,0 0 1,0 0-1,1 0 0,-4-5 1,4 4-86,0-1 0,0 0 0,1 0 0,0 0 1,0 0-1,0 0 0,1 0 0,0 0 0,0-1 0,0 1 1,1 0-1,0-1 0,0 1 0,1 0 0,0-1 0,0 1 1,0 0-1,1 0 0,0 0 0,4-9 0,-4 11-93,0 0 0,0 0 0,0 1 0,1-1 0,-1 1 0,1 0 0,0 0 0,0 0 0,0 0 0,0 0 0,0 1 0,1-1-1,-1 1 1,1 0 0,0 0 0,0 0 0,0 1 0,0-1 0,0 1 0,0 0 0,0 0 0,0 0 0,0 1 0,0-1 0,0 1 0,1 0 0,-1 0-1,0 1 1,0-1 0,0 1 0,7 2 0,-6-2-302,0 1-1,0 0 1,-1 0 0,1 1-1,0-1 1,7 7-1,24 23-3145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09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10802,'18'41'3641,"14"-46"-3825,-7 0-904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155 322 12691,'-81'-3'4437,"74"7"-2993,14 4-482,18 5 383,-6-8-1070,0 0 1,0-1-1,1-1 0,0-1 1,-1-1-1,1-1 0,0 0 1,0-2-1,-1 0 0,23-6 1,-39 8-271,1-1 1,-1 0 0,1 0-1,-1 0 1,0 0-1,1-1 1,-1 1-1,0-1 1,0 0 0,0 0-1,0 0 1,0 0-1,0 0 1,-1-1 0,1 1-1,-1-1 1,3-4-1,-4 6 9,0-1-1,-1 1 1,1-1-1,-1 1 0,0-1 1,1 0-1,-1 1 0,0-1 1,0 0-1,0 1 1,0-1-1,0 1 0,0-1 1,-1 0-1,1 1 0,-1-2 1,0-1 37,-1 1 1,1-1 0,-1 1-1,0 0 1,0 0-1,-1 0 1,1 0 0,0 0-1,-4-3 1,-7-6 296,-1 0-1,-1 1 1,0 1 0,-30-16-1,-75-29 1219,21 11-397,96 42-1130,-30-17 368,32 18-391,0 0 1,0 1 0,0-2 0,0 1 0,0 0-1,0 0 1,0 0 0,0 0 0,0-1 0,1 1-1,-1 0 1,0-1 0,1 1 0,-1 0-1,1-1 1,0 1 0,-1-1 0,1 1 0,0-3-1,0 2-21,0 1-1,0 0 1,1 0-1,-1 0 1,0 0-1,1 0 1,-1 0-1,1 0 1,-1 0-1,1 0 1,-1 0-1,1 0 1,0 0-1,-1 1 1,1-1-1,0 0 1,0 0-1,0 1 1,0-1-1,0 0 1,-1 1-1,1-1 1,0 1-1,0-1 1,2 1-1,29-8-437,-26 7 327,15-2-560,0 2 1,0 0 0,0 1-1,35 6 1,21 5-2167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12827,'6'-8'5329,"7"-15"-2793,2-8-575,4-14-361,1-7-192,4-2-391,0 6-121,-7 12-144,-1 13-112,-11 15-136,5 11-88,-9 20-184,1 8-64,4 22-504,-6-1-376,21 9-1016,4-9-761</inkml:trace>
  <inkml:trace contextRef="#ctx0" brushRef="#br0" timeOffset="1">163 284 14035,'-127'-2'9858,"137"2"-7985,31-3-953,11 3-280,13-2-1216,10 4-841,-2 4-4256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43 283 9354,'-42'30'8991,"47"-38"-8213,0-1 0,-1 1 0,0-1-1,-1 0 1,3-13 0,0-6 224,4-52 0,-3 11-232,-3 51-588,-2 12-44,-1 1 0,0-1 0,0 0 0,0 0 1,-1 0-1,0-12 0,3 25-4,-1 0 0,0-1 0,0 1 0,0 0 0,1 12 0,4 21 4,1-13-90,2-1 1,23 49-1,-33-74-47,0 0 1,1 0-1,-1 0 0,1 0 1,0 0-1,-1 0 0,1-1 1,0 1-1,-1 0 1,1 0-1,0 0 0,0-1 1,0 1-1,0 0 0,-1-1 1,1 1-1,0-1 0,0 1 1,0-1-1,0 0 0,0 1 1,0-1-1,1 0 1,-1 1-1,0-1 0,0 0 1,2 0-1,-1-1-1,-1 0 1,1 0-1,0 0 0,-1 0 0,1 0 1,-1 0-1,0 0 0,1 0 1,-1-1-1,0 1 0,0 0 1,1-1-1,-1 1 0,1-4 0,4-6 11,-1 0-1,0-1 0,5-18 0,-5 9 39,-4 16-7,-1 0-1,1 0 1,1 0 0,-1 1 0,1-1-1,0 0 1,0 0 0,0 1 0,4-7-1,-5 11-38,-1 0-1,0 0 0,1 0 1,-1 0-1,1-1 1,-1 1-1,0 0 0,1 0 1,-1 0-1,1 0 0,-1 0 1,1 0-1,-1 0 0,0 0 1,1 0-1,-1 1 0,1-1 1,-1 0-1,0 0 0,1 0 1,-1 0-1,1 0 0,-1 1 1,0-1-1,1 0 1,-1 0-1,0 1 0,1-1 1,-1 0-1,0 1 0,0-1 1,1 0-1,-1 1 0,0-1 1,0 0-1,1 1 0,-1-1 1,0 1-1,0-1 0,0 0 1,0 1-1,0-1 0,0 1 1,1-1-1,-1 1 0,8 21-524,-8-21 487,25 70-3699,-6-29 983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12475,'99'24'6297,"-100"-48"-1528,2-12-2304,1-8-241,5 5-736,-6-2-479,-4 12-609,0 15-224,-4 14-904,2 11-673,4 18-1639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0 429 11202,'28'-56'7537,"-2"1"-3614,92-174-1354,-71 151-1329,-47 77-1198,0 1-1,1-1 1,-1 0 0,0 1-1,0-1 1,1 1-1,-1-1 1,1 1 0,-1-1-1,1 1 1,-1-1 0,0 1-1,1 0 1,0-1-1,-1 1 1,1 0 0,-1-1-1,1 1 1,-1 0 0,1 0-1,0-1 1,-1 1-1,1 0 1,-1 0 0,1 0-1,0 0 1,-1 0 0,2 0-1,-1 0-5,-1 1-1,1 0 1,0-1-1,0 1 0,-1-1 1,1 1-1,0 0 1,-1 0-1,1 0 1,-1-1-1,1 1 0,-1 0 1,1 0-1,-1 0 1,0 0-1,1 1 1,9 45 413,-10-45-409,8 65 121,10 65-874,-14-115 64,0-1 0,1 1 0,1-1 0,1 0 0,14 26 0,8 4-2342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16227,'0'-3'6074,"18"-4"-4778,7-1-368,33 5-480,17 3-440,1 5-1320,-4 1-960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7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0 415 17140,'8'-21'6233,"4"-29"-5265,-3-20-352,-7-5-336,-7-5-368,-1 14-1320,-4 14-816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50 242 12779,'-47'26'4510,"46"-25"-4457,1-1 0,0 0-1,0 1 1,-1-1 0,1 0-1,0 1 1,0-1 0,0 0 0,0 1-1,0-1 1,-1 1 0,1-1 0,0 0-1,0 1 1,0-1 0,0 1 0,0-1-1,0 0 1,0 1 0,0-1 0,1 1-1,-1-1 1,0 0 0,0 1-1,0-1 1,0 1 0,0-1 0,1 0-1,-1 1 1,0-1 0,0 0 0,1 1-1,-1-1 1,0 0 0,0 0 0,1 1-1,-1-1 1,0 0 0,1 0-1,-1 1 1,1-1 0,-1 0 0,0 0-1,1 0 1,20 12 661,-17-10-507,8 4-52,0 0-1,1-1 1,0 0-1,0-1 1,0 0-1,0-1 1,1-1-1,0 0 1,-1-1-1,1 0 1,0-1-1,-1-1 1,1 0-1,13-3 1,-26 4-141,0 0 1,-1-1-1,1 1 0,0 0 1,0 0-1,-1 0 0,1-1 1,0 1-1,0 0 0,-1-1 1,1 1-1,-1 0 0,1-1 1,0 1-1,-1-1 0,1 1 1,-1-1-1,1 0 0,-1 1 1,1-1-1,-1 1 0,1-1 1,-1 0-1,0 1 0,1-1 1,-1 0-1,0 0 0,0 1 1,1-1-1,-1 0 0,0 0 1,0 1-1,0-1 1,0 0-1,0 0 0,0 1 1,0-1-1,0 0 0,0 0 1,-1 1-1,1-1 0,0 0 1,0 0-1,-1 1 0,1-1 1,-1-1-1,-3-4 173,1 0 1,-1 1-1,-1-1 1,-6-6-1,5 5-46,-16-18 433,4 5-112,0 0 1,2-2-1,0 0 0,-20-39 0,34 58-429,1 0 1,0 0-1,-1 0 1,1 0-1,1 0 1,-1 0-1,0 0 1,1 0-1,-1-1 0,1 1 1,0 0-1,0 0 1,1-1-1,-1 1 1,1 0-1,0-5 1,0 6-48,1 0 1,-1 0 0,0 0-1,0 1 1,1-1 0,-1 0-1,1 0 1,0 1-1,-1-1 1,1 1 0,0-1-1,0 1 1,0 0 0,0 0-1,0 0 1,0 0 0,0 0-1,1 0 1,-1 0-1,0 1 1,0-1 0,1 1-1,3 0 1,3-1-310,0 1 0,0 0 0,0 0 0,0 1 0,0 1 1,0-1-1,13 5 0,26 11-2067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136 474 14187,'0'-9'5985,"-7"-16"-2984,4-6-1377,0-8-784,3 0-191,-5-4-729,7 5-545,1 4-1311,-6 10-504</inkml:trace>
  <inkml:trace contextRef="#ctx0" brushRef="#br0" timeOffset="1">35 115 15715,'-33'-73'5688,"32"72"-5598,1 0 0,0 0 0,0 1 0,0-1 1,0 0-1,0 0 0,0 0 0,0 0 0,0 1 0,0-1 0,0 0 0,0 0 0,0 0 0,1 1 0,-1-1 0,0 0 0,1 0 0,-1 1 0,0-1 0,1 0 0,-1 0 1,1 1-1,-1-1 0,1 1 0,-1-1 0,1 0 0,0 1 0,-1-1 0,1 1 0,0-1 0,0 1 0,-1 0 0,1-1 0,1 0 0,28-5 762,-23 5-476,16-3 333,0 1 0,46 1 0,-62 2-677,0 0 0,0 1 0,0-1 0,-1 1 0,1 1 0,0 0 0,-1 0 0,1 0 0,-1 0 0,0 1 0,0 0 0,0 1 0,0-1 0,7 7 0,-12-9-30,0 0-1,0 1 0,0-1 1,0 0-1,0 1 1,0-1-1,-1 1 1,1-1-1,-1 1 0,1-1 1,-1 1-1,1-1 1,-1 1-1,0 0 1,0-1-1,0 1 0,0-1 1,0 1-1,0 0 1,0-1-1,0 1 1,-1-1-1,1 1 0,-1 0 1,1-1-1,-1 1 1,1-1-1,-1 1 1,0-1-1,0 0 1,-1 2-1,-4 5 7,0 0 1,0 0 0,-15 12-1,11-10 3,-2 4-24,-19 17 60,30-29-88,-1-1-1,0 0 0,1 1 1,-1-1-1,0 0 0,0 0 1,0 0-1,0 0 1,0-1-1,0 1 0,0 0 1,0-1-1,0 0 0,0 1 1,0-1-1,-3 0 0,5 0-8,0 0 0,0 0 0,-1-1 0,1 1 0,0 0-1,0 0 1,-1 0 0,1 0 0,0 0 0,0-1 0,0 1 0,-1 0-1,1 0 1,0-1 0,0 1 0,0 0 0,0 0 0,0 0 0,0-1-1,-1 1 1,1 0 0,0 0 0,0-1 0,0 1 0,0 0 0,0-1-1,0 1 1,0 0 0,0 0 0,0-1 0,0 1 0,0 0-1,0 0 1,0-1 0,0 1 0,0 0 0,1-1 0,-1 1 0,0 0-1,0 0 1,0-1 0,0 1 0,0 0 0,1 0 0,-1 0 0,0-1-1,0 1 1,0 0 0,1 0 0,-1 0 0,0 0 0,0-1 0,0 1-1,1 0 1,21-4-2387,5 1-571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13891,'101'8'5401,"-109"11"-3881,4 6-119,3 2-353,1 4-272,10 2-248,3-7-40,9-5-88,4-3-55,4-17-97,-1 6-96,0-11-112,4 0-56,-7-1-424,3-8-345,-8 0-1023,-1-4-545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13067,'11'-2'5441,"15"4"-2624,7-4-1321,4-1-544,5 4-208,5 3-1040,-1 2-656,-9 1 1528</inkml:trace>
  <inkml:trace contextRef="#ctx0" brushRef="#br0" timeOffset="1">14 188 15203,'11'3'5649,"17"0"-4248,-2-3-649,19-2-384,2-1-568,4 3 1024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70 310 12995,'54'73'6233,"-54"-99"-1504,-2-5-2704,4-13-1113,-2-5-192,-2 0-952,9 7-720,-7 13-1753</inkml:trace>
  <inkml:trace contextRef="#ctx0" brushRef="#br0" timeOffset="1">187 199 13275,'39'101'6377,"-44"-119"-1408,5-6-3768,-1-9-249,-6-3-496,1 2-544,-4-11-1064,-5 2-753</inkml:trace>
  <inkml:trace contextRef="#ctx0" brushRef="#br0" timeOffset="2">17 20 14147,'-17'-16'5793,"60"13"-3048,2 3-1209,7 0-456,-1 0-287,4 6-881,7-2-625,3 5-1551,-5 1-537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6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176 102 13171,'0'-1'194,"0"-1"1,0 1-1,0 0 1,0-1 0,0 1-1,1-1 1,-1 1-1,0 0 1,1-1-1,-1 1 1,1 0-1,0 0 1,-1-1 0,1 1-1,0 0 1,0 0-1,0 0 1,-1 0-1,1 0 1,0 0 0,1 0-1,-1 0 1,0 0-1,0 0 1,0 1-1,0-1 1,1 0-1,-1 1 1,0-1 0,3 0-1,0 2 93,0-1 1,0 1-1,0 0 1,0 0-1,0 0 0,0 0 1,0 1-1,0 0 1,-1 0-1,8 4 0,-8-4-92,0 1-1,1 0 0,-1 0 1,0 0-1,-1 0 0,1 1 1,0-1-1,-1 1 0,0 0 0,0-1 1,0 1-1,0 0 0,-1 0 1,1 0-1,-1 0 0,0 1 0,0-1 1,-1 0-1,1 0 0,-1 1 1,0-1-1,0 0 0,0 1 1,-1-1-1,1 0 0,-1 0 0,0 1 1,-3 5-1,2-6-86,0 0-1,0-1 1,-1 1 0,1-1-1,-1 0 1,0 0 0,0 0-1,0 0 1,0 0-1,0 0 1,-1-1 0,1 0-1,-1 0 1,0 0 0,0 0-1,0 0 1,0-1 0,-7 2-1,5-2-15,0 0 0,-1-1-1,1 0 1,-1 0 0,1 0-1,-1-1 1,1 0-1,-1 0 1,1-1 0,0 0-1,-9-3 1,6 1-43,0-1 1,0 1-1,0-1 0,1 0 0,0-1 0,0 0 1,0-1-1,1 1 0,0-1 0,0-1 1,1 0-1,0 1 0,0-2 0,0 1 1,1-1-1,-4-9 0,8 14-37,0 1 0,0-1-1,0 0 1,0 0 0,1 0 0,-1 0-1,1 1 1,0-1 0,0 0 0,1 0-1,-1 0 1,1 0 0,-1 0-1,1 1 1,1-1 0,-1 0 0,0 0-1,1 1 1,3-7 0,-2 7-92,1-1 0,-1 1 0,1 0 0,0-1-1,0 2 1,0-1 0,0 0 0,0 1 0,1 0 0,-1 0 0,1 0 0,0 0 0,-1 1 0,1 0 0,0 0-1,0 0 1,0 0 0,9 1 0,64 2-1683,12 13-665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7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 17828,'-40'-40'9354,"28"40"-8098,-2 0-584,15 8-288,2 2-1192,10 3-784,2 1-1425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17492,'-4'86'6905,"1"-93"-4576,0 1-489,3 3-560,-2 1-463,2 0-681,0 1-472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15363,'49'45'6314,"-49"-51"-3570,8-9-935,-5-14-625,-3-12-296,-13-12-728,12 4-576,-1 2-1176,2-2-793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27 152 10170,'-8'-24'2127,"3"10"-495,1 1 0,-4-22 0,8 33-1416,-1-1 0,1 0 0,0 1-1,0-1 1,0 0 0,0 1 0,0-1 0,0 0 0,1 1 0,0-1-1,-1 1 1,1-1 0,0 1 0,0-1 0,0 1 0,0 0-1,1-1 1,-1 1 0,3-3 0,-2 4-101,0-1 1,0 1-1,0 0 1,0 0-1,1 0 1,-1 0-1,0 0 1,1 0-1,-1 0 1,0 1-1,1-1 1,-1 1-1,1 0 0,-1 0 1,1 0-1,-1 0 1,0 0-1,1 1 1,-1-1-1,1 1 1,-1-1-1,3 2 1,0-1 11,0 1 1,-1 0 0,1 0 0,-1 0 0,0 0 0,0 1 0,0 0 0,0 0-1,0 0 1,5 5 0,-6-3-50,1 1-1,-1-1 1,0 1 0,-1-1-1,1 1 1,-1 0 0,0 0-1,-1 0 1,1 1 0,-1-1-1,0 0 1,-1 0 0,1 1 0,-2-1-1,1 0 1,0 1 0,-4 11-1,-1 8-2,-2 0 0,-19 46-1,20-56-74,6-15-7,0 0 0,0 0 0,0 0-1,0 0 1,1 0 0,-1 0 0,0 0 0,1 0 0,-1 0 0,1 0 0,0 0 0,-1 0 0,1 0 0,-1 0-1,1-1 1,0 1 0,0 0 0,0 0 0,-1-1 0,1 1 0,0-1 0,0 1 0,0 0 0,0-1 0,0 0-1,0 1 1,0-1 0,0 0 0,0 1 0,2-1 0,35 11-199,24 0 87,-23-4 125,0-1 0,44 0 0,-64-5 123,1 1-1,-1 1 1,31 9 0,23 3-103,-62-13-102,-1-1 0,1 0-1,0-1 1,-1 0 0,19-3-1,-25 2-279,0 0 0,-1 0-1,1-1 1,0 1 0,0-1 0,-1 0 0,1 0-1,-1 0 1,0 0 0,0 0 0,1-1-1,-2 0 1,1 1 0,0-1 0,0 0-1,-1 0 1,0-1 0,4-5 0,3-10-4511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7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93 11074,'14'-16'1388,"-6"5"368,1 1 1,1 0 0,13-12-1,-19 19-1511,0 0 0,0 1 0,1-1 0,-1 1 0,0 0 0,1 0 0,-1 1-1,1-1 1,0 1 0,-1 0 0,1 0 0,0 1 0,7-1 0,-7 1-171,0 1 0,0-1 0,0 1 0,0 0 0,0 0 0,0 1 0,-1-1 0,1 1 0,0 0 0,-1 0 0,1 1 0,-1-1 0,5 5 0,-6-5-57,0 1 1,-1-1-1,1 1 1,-1 0 0,0-1-1,0 1 1,0 0-1,0 0 1,0 0 0,-1 0-1,1 1 1,-1-1 0,0 0-1,0 1 1,0-1-1,-1 1 1,1-1 0,-1 1-1,0-1 1,0 7 0,-1 1 0,-2 0 1,1 0-1,-1 0 1,-1-1 0,0 1-1,-1-1 1,0 0 0,0 0-1,-1 0 1,0-1-1,-1 0 1,0 0 0,0 0-1,-15 12 1,15-15 28,1 0 0,-1 0-1,0-1 1,0 0 0,-1-1 0,1 1 0,-1-2 0,0 1-1,0-1 1,-1 0 0,1 0 0,0-1 0,-1-1 0,0 1 0,1-1-1,-1-1 1,0 1 0,1-2 0,-13 0 0,21 0-50,0 1 1,1 0 0,-1 0 0,0 0-1,0 0 1,0 0 0,1 0-1,-1 0 1,0-1 0,0 1-1,0 0 1,0 0 0,0 0-1,1 0 1,-1-1 0,0 1-1,0 0 1,0 0 0,0 0-1,0-1 1,0 1 0,0 0-1,0 0 1,0 0 0,0-1-1,0 1 1,0 0 0,0 0-1,0 0 1,0-1 0,0 1-1,0 0 1,0 0 0,0-1 0,0 1-1,0 0 1,0 0 0,0 0-1,0-1 1,0 1 0,0 0-1,-1 0 1,1 0 0,0 0-1,0-1 1,0 1 0,0 0-1,-1 0 1,1 0 0,0 0-1,0 0 1,0 0 0,-1-1-1,13-1-167,-1 0 0,1 1-1,0 0 1,0 0-1,-1 1 1,1 1-1,0 0 1,20 5 0,-8 0-260,-1 0 0,1 2-1,24 11 1,21 17-518,-52-25 1076,1-1-1,0-1 0,0-1 1,1-1-1,35 10 0,-52-17 32,0 0 0,0 0 0,0 0 0,1-1 0,-1 1 0,0 0-1,0-1 1,0 0 0,0 1 0,0-1 0,0 0 0,0 0 0,0 0-1,0 0 1,0 0 0,-1-1 0,1 1 0,0 0 0,-1-1 0,3-3-1,30-42 1372,-16 20-862,3 0-155,-1 0 0,0-2 1,-3 0-1,0-1 1,12-32-1,-28 61-498,-1-1 0,1 1 0,-1 0 0,1-1 0,-1 1 0,1 0 0,0 0 0,0-1 0,0 1 0,0 0 0,0 0 1,0 0-1,0 0 0,0 0 0,0 0 0,0 0 0,0 0 0,1 1 0,-1-1 0,0 0 0,3 0 0,-2 1-17,0 0 0,-1 0 1,1 1-1,0-1 1,-1 1-1,1-1 0,0 1 1,-1 0-1,1-1 0,-1 1 1,1 0-1,-1 0 1,1 0-1,-1 0 0,0 0 1,1 0-1,-1 1 0,0-1 1,0 0-1,0 1 1,2 2-1,13 20-494,-1 1 0,18 41 0,-6-13-870,5 9-1287,-7-7-591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1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13867,'10'-3'5521,"21"3"-2800,11 3-1241,15-3-240,6 7-95,-4 2-729,-18-5-472,-7 5-1105,-16 6-551,-15-4-1393</inkml:trace>
  <inkml:trace contextRef="#ctx0" brushRef="#br0" timeOffset="1">111 194 14507,'3'4'5417,"10"-3"-4104,18 4-401,1-11-360,9 1-264,3 5-1256,-18-5-665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12 199 11634,'-4'15'940,"-4"17"2978,8-32-3884,0 0-1,0 0 0,0 0 1,0 0-1,0 0 1,0 0-1,0 0 1,1 0-1,-1 0 0,0-1 1,0 1-1,0 0 1,0 0-1,0 0 0,0 0 1,0 0-1,0 0 1,0 0-1,0 0 0,0 0 1,0 0-1,0 0 1,0 0-1,0 0 0,1 0 1,-1 0-1,0-1 1,0 1-1,0 0 0,0 0 1,0 0-1,0 0 1,0 0-1,0 0 0,0 0 1,1 0-1,-1 0 1,0 0-1,0 0 0,0 0 1,0 0-1,0 0 1,0 1-1,0-1 0,0 0 1,0 0-1,0 0 1,1 0-1,-1 0 0,0 0 1,0 0-1,0 0 1,0 0-1,0 0 0,0 0 1,0 0-1,0 0 1,0 0-1,0 0 0,0 0 1,0 1-1,0-1 1,0 0-1,14-21 1823,25-45 1527,61-78 0,-100 143-3347,1 0-1,-1 0 0,1 0 1,-1 0-1,1 0 0,0 1 0,0-1 1,-1 0-1,1 0 0,0 1 1,0-1-1,0 0 0,0 1 0,0-1 1,0 1-1,0-1 0,0 1 1,0 0-1,0-1 0,0 1 0,0 0 1,0 0-1,0 0 0,0 0 1,0 0-1,0 0 0,0 0 0,0 0 1,1 0-1,-1 0 0,0 0 1,0 1-1,0-1 0,0 0 1,0 1-1,0-1 0,0 1 0,0-1 1,-1 1-1,1 0 0,0-1 1,0 1-1,0 0 0,0 0 0,0 0 1,5 7-38,-1-1 1,0 0-1,-1 1 1,7 15-1,0-3-160,67 111-4209,-57-97 1625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15163,'5'0'5201,"8"0"-4817,13 8-352,12-7-272,5 7-448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10330,'3'12'9755,"-5"2"-5022,-14 16-3448,5-10-902,-1 4-173,-4 11 44,-25 40 1,37-67-247,-1-1 0,-1 1-1,1-1 1,-1 0 0,0-1-1,-1 1 1,0-1 0,0 0 0,0-1-1,0 0 1,-12 6 0,41-17-139,0 0-1,1 1 1,0 2 0,0 0 0,0 1 0,0 2 0,1 0-1,-1 1 1,0 2 0,44 10 0,-51-10-3048,-12-3 747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7 13539,'-15'-2'1433,"1"0"1,-1 0 0,0 2-1,0-1 1,-18 4-1,20-2-1275,-1 2 0,1 0 0,-1 1-1,1 0 1,0 0 0,1 2 0,-1 0 0,1 0 0,0 1-1,1 0 1,0 1 0,0 1 0,0-1 0,1 2-1,-17 20 1,23-25-160,0 0 0,0 0 0,1 1-1,0 0 1,0-1 0,0 1 0,1 0 0,0 1-1,0-1 1,0 0 0,1 0 0,0 1-1,0-1 1,1 1 0,0-1 0,0 1 0,0-1-1,2 11 1,-1-13-11,1 0 0,-1 0-1,1 0 1,0 0-1,0-1 1,0 1 0,0 0-1,0-1 1,1 1 0,0-1-1,0 0 1,0 0 0,0 0-1,0 0 1,1 0 0,-1-1-1,1 0 1,-1 0-1,1 0 1,0 0 0,0 0-1,0-1 1,0 1 0,0-1-1,0 0 1,1 0 0,-1-1-1,7 1 1,5-1-15,-1 0-1,1-1 1,-1-1-1,0 0 1,0-1 0,0-1-1,0 0 1,0-1 0,-1 0-1,1-2 1,-2 1 0,24-16-1,-10 4 488,-1-2 0,0-1-1,-2-1 1,41-48-1,-64 69-344,0 0-1,1 0 1,-1 0-1,0 0 0,0 0 1,1 1-1,-1-1 1,0 0-1,1 0 0,-1 1 1,1-1-1,-1 1 1,0-1-1,1 1 1,1 0-1,-3-1-71,1 1 1,-1 0-1,0 0 0,0 0 0,1 0 1,-1 0-1,0 0 0,1 0 0,-1 0 1,0 0-1,0 0 0,1 0 0,-1 0 1,0 0-1,1 0 0,-1 0 0,0 0 1,0 0-1,1 0 0,-1 0 0,0 0 1,1 0-1,-1 0 0,0 0 0,0 1 1,1-1-1,-1 0 0,0 0 0,0 0 1,0 0-1,1 1 0,-1-1 0,0 0 1,0 0-1,0 1 0,0-1 0,1 0 1,-1 0-1,0 1 0,0-1 0,0 0 1,0 0-1,0 1 0,0-1 0,0 0 1,0 1-1,0-1 0,0 0 0,0 1 1,-3 6-16,1 1 0,-1 0-1,1 0 1,1 0 0,-1 0 0,2 0 0,-1 0 0,1 0 0,0 0 0,0 0 0,1 0 0,0 0-1,1 0 1,0 0 0,0 0 0,5 12 0,-1-6-705,1 0-1,0-1 1,1 0 0,1 0 0,0-1-1,0 0 1,22 20 0,-3-8-1652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16820,'10'5'5929,"14"1"-5137,6 3-376,22 0-104,-5-4-264,3 0-1288,4-5-793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13 255 12531,'-12'29'2860,"12"-28"-2744,0 0 0,0 0 0,0 0 0,0 0-1,0 0 1,0 0 0,0 0 0,0 0 0,0 0 0,0 0 0,1 0 0,-1 0 0,0 0 0,1 0 0,-1 0 0,1 0 0,0 2-1,2-1 31,0 0 0,0 0 0,0 0-1,1-1 1,-1 1 0,0-1-1,1 1 1,-1-1 0,1 0-1,-1-1 1,1 1 0,-1 0-1,1-1 1,5 0 0,0 1 27,1 0 1,-1-1 0,0-1-1,1 1 1,-1-1 0,11-3-1,-18 4-115,-1-1-1,1 1 1,-1 0-1,1-1 1,-1 1-1,1-1 1,-1 0 0,1 1-1,-1-1 1,0 0-1,0 0 1,1 0-1,-1 0 1,0 0 0,0 0-1,0 0 1,0 0-1,0-1 1,0 1-1,0 0 1,0 0-1,-1-1 1,1 1 0,-1-1-1,1 1 1,-1-1-1,1 1 1,-1-1-1,0 1 1,1-1-1,-1 1 1,0-1 0,0 1-1,0-1 1,0 1-1,-1-1 1,1 1-1,0-1 1,-1 1 0,1-1-1,-1 1 1,1-1-1,-1 1 1,0-1-1,1 1 1,-1 0-1,-2-3 1,-5-8 491,-1-1-1,0 2 1,-1-1-1,0 1 1,-15-12-1,13 12-247,1 0-1,0 0 0,1-1 1,-16-24-1,25 35-309,0-1 1,0 0-1,0 0 0,0 0 1,0 0-1,1 0 0,-1-1 1,1 1-1,-1 0 0,1 0 1,0 0-1,0 0 0,0-1 1,0 1-1,0 0 0,0 0 1,0 0-1,1-1 0,-1 1 1,1 0-1,0 0 0,0 0 1,-1 0-1,1 0 0,1 0 1,-1 0-1,0 1 0,0-1 0,1 0 1,-1 0-1,1 1 0,-1-1 1,1 1-1,0 0 0,-1-1 1,4 0-1,1-2-141,-1 1-1,1 0 1,1 0-1,-1 1 1,0 0-1,0 0 1,1 1-1,-1-1 1,1 1-1,13 0 1,-3 3-506,-1 1 0,1 1 0,-1 0 0,1 1 0,-1 1 0,-1 1 0,1 0 1,27 18-1,-10-8-1423,-16-9-806,-17-8 3000,0 0 0,1 0 1,-1 0-1,0 0 0,0 0 1,0 0-1,1 0 0,-1 0 1,0 0-1,0 0 0,0 0 1,1 1-1,-1-1 1,0 0-1,0 0 0,0 0 1,0 0-1,1 0 0,-1 0 1,0 0-1,0 1 0,0-1 1,0 0-1,0 0 0,1 0 1,-1 0-1,0 1 1,0-1-1,0 0 0,0 0 1,0 0-1,0 0 0,0 1 1,0-1-1,0 0 0,0 0 1,0 0-1,0 1 0,0-1 1,0 0-1,0 0 1,0 0-1,0 1 0,0-1 1,0 0-1,0 0 0,0 0 1,0 1-1,0-1 0,0 0 1,-1 0-1,-1 25 2933,2 23-2237,0-45-780,0 1 0,0-1 1,1 0-1,0 0 0,0 0 0,-1 0 0,2-1 0,-1 1 1,0 0-1,0 0 0,1 0 0,0-1 0,-1 1 1,1-1-1,0 0 0,0 1 0,1-1 0,-1 0 0,0 0 1,1 0-1,-1 0 0,1-1 0,0 1 0,-1-1 0,1 0 1,0 1-1,0-1 0,0 0 0,4 0 0,8 2 3,0 0-1,0-1 1,0-1-1,21 0 0,-34-1-15,12 0-55,-1-1-1,23-4 1,-32 4-234,0 0-1,0 0 1,0 0 0,0-1 0,0 1 0,0-1 0,-1 0 0,1 0 0,-1 0 0,1-1 0,-1 1 0,6-6 0,2-5-1889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13563,'79'14'8009,"1"-4"-5412,48 9-2339,-126-19-391,0 0 1,-1 0 0,1 1 0,0-1 0,0 1-1,0-1 1,0 1 0,-1 0 0,1-1-1,0 1 1,0 0 0,-1 0 0,1 0 0,-1 1-1,3 1 1,-4-2 30,1 0 1,-1-1-1,0 1 0,0 0 0,0-1 0,0 1 1,0 0-1,0-1 0,0 1 0,0 0 0,0-1 0,0 1 1,0 0-1,0-1 0,-1 1 0,1-1 0,0 1 1,-1 0-1,1-1 0,0 1 0,-1-1 0,1 1 0,0-1 1,-1 1-1,1-1 0,-1 1 0,1-1 0,-2 1 1,-4 4-432,-1 0 1,0 0 0,0-1 0,0 0 0,-11 4 0,-26 8 805,0-2 0,-52 9 0,92-22 72,-1 0 1,1 0-1,0-1 1,0 1-1,-1-1 0,1 0 1,0-1-1,-1 1 1,-4-2-1,22 4 3219,35 8-2836,-44-8-698,87 22-235,-29-11-2945,-16-6-2253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 15747,'-1'-1'5754,"-1"-1"-4506,0 0-392,1 1-160,-1-1-192,0 0-1072,1 1-752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8:2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15427,'-26'77'8586,"36"-77"-104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8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36 13899,'-7'-3'6393,"1"-3"-2184,14 1-2424,26 0-1033,15 3-232,21-1-688,-8-5-568,-4 6-1569,9 1-992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08.63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88 10186,'0'-13'8987,"20"5"-9244,2-1 497,-3-2-189,-9 4-16,1 0 1,0 1 0,0 1-1,0 0 1,23-7-1,-29 11-31,1 0-1,0 0 1,0 0 0,-1 1-1,1 0 1,0 0 0,0 0-1,-1 1 1,1-1 0,10 4-1,-15-4-36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09.17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80 1 12011,'-79'38'5042,"79"-38"-5015,17 1 779,27-1 345,-39-1-825,89 0 2732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17.3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105 16 9338,'-37'5'1281,"-30"1"1771,207-17 2951,37-2-4743,-76 17-937,96-2 78,-35-10-193,1 8 1,255 31-1,-26-13-157,-323-12-7,-47-3-6,37 0 0,-37-3-55,-14 1 24,0-1 1,0 0 0,0-1-1,0 0 1,0 0 0,0 0-1,12-5 1,-20 6-5,0 0 0,0 1 0,0-1 0,0 0 0,0 0 0,0 0 0,0 1 0,0-1 0,-1 0 0,1 0 0,0 0 0,0 1 0,0-1 0,0 0 0,0 0 0,0 1 0,0-1 0,0 0 0,0 0 0,0 1 0,0-1 0,1 0 0,-1 0 0,0 0 0,0 1 0,0-1 0,0 0 0,0 0 0,0 0 0,0 1 0,1-1 0,-1 0 0,-6-4-108,8 3 300,6 3-1871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0:18.99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42 43 6809,'-41'-31'9891,"71"30"-9274,171-4 1071,-21 0-845,61 22-401,52-7 61,-99-7-207,-119-1-206,110-10 1,-127 5 164,100 8 1,27 0 687,-53-3-450,-115-1-453,59-5 1112,-76 4-1161,0 0 0,0 0 0,0 0 0,0 0-1,0 0 1,1 0 0,-1 0 0,0 0 0,0 0 0,0 0 0,0 0-1,0 0 1,0 0 0,0 0 0,0 0 0,0 0 0,0 0 0,1 0-1,-1 0 1,0-1 0,0 1 0,0 0 0,0 0 0,0 0-1,0 0 1,0 0 0,0 0 0,0 0 0,0 0 0,0 0 0,0-1-1,0 1 1,0 0 0,0 0 0,0 0 0,0 0 0,0 0 0,0 0-1,0 0 1,0 0 0,0-1 0,0 1 0,0 0 0,0 0-1,0 0 1,0 0 0,0 0 0,0 0 0,0 0 0,0 0 0,0 0-1,-1-1 1,1 1 0,0 0 0,0 0 0,0 0 0,0 0 0,0 0-1,0 0 1,0 0 0,0 0 0,0 0 0,0 0 0,-1 0-1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3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173 380 14147,'92'13'5569,"-92"-35"-3680,7-10-1297,-9-5-264,0-11-616,-4 0-520,-10 0-905</inkml:trace>
  <inkml:trace contextRef="#ctx0" brushRef="#br0" timeOffset="1">0 1 13587,'18'5'5881,"21"1"-2768,10 4-1201,16-5-655,-10 0-281,4 0-576,-7-7-224,-15-3-904,2 0-609,-11 5-1487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3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10818,'5'4'8561,"9"-9"-6635,-3-4-1522,-1 0 1,0-1-1,0 0 1,-1-1-1,-1 0 1,1 0-1,10-22 1,7-8 183,2 1-89,1 1 0,2 2 0,58-55-1,-80 86-338,-5 10-7,-6 21 109,1-21-231,-2 21-119,1 1 0,1-1 1,2 1-1,0-1 0,8 43 1,23 60-4172,-23-98 1622</inkml:trace>
  <inkml:trace contextRef="#ctx0" brushRef="#br0" timeOffset="1">301 372 13155,'-92'-39'5457,"105"39"-3473,9 0-591,14 3-841,6-1-304,1-2-840,-1 3-392,-11 0-1041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3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102 336 11162,'-88'35'3808,"76"-33"-1374,10-7-1471,10-8-406,-8 13-297,15-32 730,-2 0 0,10-38 0,2-6-106,-15 58-414,1 16 125,-9 4-538,1-1 1,-1 1 0,0 0 0,0-1-1,0 1 1,0 0 0,0 0-1,-1 1 1,3 2 0,26 40 424,-19-27-316,1 0 0,25 28 0,-33-41-130,1-1 0,-1 0 0,1 0 0,-1-1-1,1 1 1,0-1 0,1 0 0,-1-1 0,0 1-1,1-1 1,0 0 0,-1 0 0,1-1 0,9 2 0,-13-3-6,0 0 0,0 0 0,0 0 0,0 0 0,-1-1 0,1 1 0,0-1 0,0 1 0,0-1 0,-1 1 0,1-1 0,0 0 0,-1 0 0,1 0 0,-1 0 0,1 0 0,-1 0 0,1-1-1,-1 1 1,0 0 0,0-1 0,1 1 0,-1-1 0,0 1 0,0-1 0,-1 1 0,1-1 0,0 0 0,0 1 0,0-4 0,2-6 127,0 0 0,-1 0 0,2-22 0,-4 30-142,0-24 89,-1 1 0,-1-1-1,-1 1 1,-2-1 0,-9-31 0,13 57-137,1 0 0,0 0 0,-1 0 1,1 0-1,0 0 0,0 0 0,0 0 0,0 0 1,0 0-1,0 0 0,0 0 0,0 0 0,0 0 1,1 0-1,-1 0 0,0 0 0,0 0 1,1 0-1,-1 0 0,1-1 0,0 2-15,0-1-1,-1 1 0,1 0 1,0-1-1,0 1 0,-1 0 1,1-1-1,0 1 1,-1 0-1,1 0 0,0 0 1,0 0-1,-1 0 1,1 0-1,0 0 0,0 0 1,0 0-1,-1 0 1,1 0-1,1 1 0,7 2-588,0 0 0,-1 1 0,15 8 0,-8-4-392,27 12-1378,1 2-136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3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51 5713,'69'33'3357,"-30"-22"2308,-37-11-5467,1 1 0,0-1-1,-1 1 1,1 0 0,-1 0 0,0-1 0,1 2 0,-1-1-1,0 0 1,1 0 0,2 3 0,-2-1 118,1 0 0,-1 0 1,0 0-1,0 0 0,0 0 0,0 1 0,0-1 1,2 5-1,-5-6-203,1-1 1,0 0-1,-1 0 0,1 0 1,-1 1-1,0-1 1,1 0-1,-1 1 0,0-1 1,0 0-1,0 1 1,0-1-1,0 0 0,0 0 1,0 1-1,0-1 1,0 0-1,-1 1 0,1-1 1,0 0-1,-1 0 1,1 1-1,-1-1 0,0 0 1,1 0-1,-1 0 1,0 0-1,0 0 0,0 0 1,0 0-1,1 0 1,-3 2-1,-2 0 200,-1 0-1,1-1 1,0 1-1,-1-1 1,1 0 0,-1 0-1,0-1 1,0 0-1,1 0 1,-1 0-1,-10 0 1,5-1 22,-1-1 0,1 1 0,0-2 0,0 1 0,-14-5 0,18 3-242,0 1 0,0-2 0,0 1 0,0-1 0,0 0 0,1-1 0,-1 1 0,1-1 0,1 0 0,-1-1 0,1 0 0,-7-8 0,10 11-95,-1 0 0,1 0 0,1-1-1,-1 1 1,0 0 0,1 0 0,0-1 0,-1 1 0,1-1 0,1 0 0,-1 1 0,0-1-1,1 1 1,0-1 0,0 0 0,0 0 0,0 1 0,1-1 0,-1 1 0,1-1 0,0 0 0,0 1-1,0-1 1,1 1 0,-1 0 0,1-1 0,3-4 0,-3 6-45,0-1 1,0 1-1,1 0 0,-1 0 1,1 0-1,0 0 0,0 0 1,-1 1-1,1-1 0,0 1 1,0 0-1,0 0 0,1 0 1,-1 0-1,0 0 0,0 1 1,0-1-1,1 1 0,-1 0 1,0 0-1,0 0 0,1 0 1,-1 1-1,0 0 1,6 1-1,2 1-394,0 0 1,0 1-1,-1 1 1,0-1-1,0 1 1,15 10-1,22 21-2329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12563,'12'-5'5305,"17"2"-2297,54 3-1615,29-3-9,46-4 48,32-1-31,29-13-633,9 3-248,-4 2-800,-31-2-376,-67 10-529,-40 1-295,-49 7-120,-27 3-145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11402,'3'0'625,"-1"0"0,0 0-1,1 1 1,-1-1-1,0 1 1,1 0 0,-1-1-1,0 1 1,0 0-1,0 0 1,0 0 0,3 3-1,21 23 1648,-18-14-2266,0 2 0,10 24 0,-15-31 613,4 8-348,1 4 190,1 1 0,0-1-1,2-1 1,0 1 0,26 30 0,-37-49-438,1 0 0,0 0 0,-1 0 0,1 0 1,0 0-1,-1-1 0,1 1 0,0 0 0,0 0 0,0-1 1,0 1-1,0-1 0,0 1 0,0-1 0,0 1 0,0-1 1,0 1-1,0-1 0,0 0 0,0 0 0,0 0 0,0 1 1,0-1-1,0 0 0,1 0 0,-1 0 0,0-1 0,0 1 1,0 0-1,0 0 0,0-1 0,0 1 0,0 0 0,0-1 1,0 1-1,0-1 0,0 1 0,0-1 0,0 0 0,0 1 1,-1-1-1,1 0 0,0 0 0,0 0 0,-1 0 0,1 1 1,0-1-1,-1 0 0,1 0 0,-1 0 0,1 0 0,-1 0 1,1-2-1,6-15 129,0-1-1,-1 1 1,0-2 0,-2 1 0,0-1 0,1-26 0,3-16-175,-7 58-64,-1 1 0,1-1 0,0 1 0,0-1 0,0 1 0,1 0 1,-1-1-1,1 1 0,0 0 0,0 0 0,0 0 0,0 0 0,0 0 0,1 1 0,2-4 0,-2 5-118,0-1 0,-1 1 0,1-1 0,0 1 0,0 0 0,0 0 0,0 0 0,0 1 0,0-1 0,0 1 0,0-1 0,1 1 0,-1 0 0,0 0 0,0 1 0,0-1 0,0 0 0,4 2-1,109 29-4803,-113-30 5058,-1-1-1,1 1 0,-1-1 1,0 1-1,1 0 0,-1 0 0,0 0 1,1 1-1,-1-1 0,0 0 1,0 1-1,0-1 0,0 1 1,0 0-1,0 0 0,-1 0 0,1 0 1,-1 0-1,1 0 0,-1 0 1,0 0-1,0 0 0,0 1 1,0-1-1,1 5 0,0 3 470,-1 0 0,0 0 0,-1 0 1,0 0-1,-2 13 0,1 14 271,1-31-711,0-1 0,1 1 0,0 0 0,0-1 0,0 1 1,1-1-1,0 1 0,0-1 0,0 0 0,1 1 0,-1-1 1,1-1-1,0 1 0,1 0 0,-1-1 0,1 1 0,0-1 1,0 0-1,1-1 0,-1 1 0,1-1 0,9 6 0,-4-4-61,0-1 0,0 0 0,0 0 0,1-1 0,0 0 0,-1-1 0,1-1 0,0 1 0,0-2 0,0 1 0,12-2 0,-20 0-59,0 1-1,0 0 0,0 0 1,0-1-1,-1 0 1,1 1-1,0-1 0,-1 0 1,1 0-1,0-1 0,-1 1 1,1-1-1,2-1 1,-1-1-376,-1-1 1,1 1-1,-1-1 1,0 1 0,4-8-1,-7 11 397,8-15-1638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8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85 14659,'5'-16'1777,"-1"1"1,5-30-1,-9 45-1726,0 0 0,0-1-1,0 1 1,0 0 0,0-1 0,0 1-1,0 0 1,0-1 0,0 1 0,-1 0 0,1-1-1,0 1 1,0 0 0,0-1 0,0 1 0,0 0-1,-1 0 1,1-1 0,0 1 0,0 0-1,-1 0 1,1-1 0,0 1 0,0 0 0,-1 0-1,1 0 1,0-1 0,0 1 0,-1 0 0,1 0-1,0 0 1,-1 0 0,1 0 0,0 0 0,-1 0-1,1-1 1,-1 1 0,-15 5 1025,-17 15 21,21-10-789,-1 1-1,2 0 0,-1 0 0,2 1 1,0 1-1,0 0 0,-8 14 0,14-20-240,0 0 0,1 0 0,0 0 0,0 0 0,0 1 0,1-1 0,0 1 0,0-1 0,1 1 0,0 0 1,1 0-1,-1 0 0,1-1 0,1 1 0,2 15 0,-2-20-92,0 1 1,-1-1-1,2 0 1,-1 0-1,0 0 1,1 0-1,-1 0 1,1 0-1,0 0 1,0 0-1,0-1 1,0 1-1,1-1 1,-1 0-1,1 1 1,-1-1-1,1 0 1,0 0-1,3 1 1,-2-1-53,0-1 0,0 0 0,0-1 0,0 1 0,0-1 0,0 1 0,0-1 0,0 0 0,0-1 0,0 1 0,0-1 0,0 1 0,7-4 0,4-1-191,1-2 1,-1 0-1,0-1 0,0-1 0,-1 0 0,17-15 1,-25 19 222,86-73-628,-79 66 807,-1-1 0,0 0 1,-1-1-1,16-26 0,-31 48 87,0 1 1,0 0 0,1 0-1,0 0 1,0 0 0,1 1-1,1-1 1,0 1 0,0-1-1,0 1 1,1-1 0,1 1-1,2 16 1,-2-21-234,0 1-1,1-1 1,0 0 0,0 0-1,0 0 1,0 0 0,1 0-1,0 0 1,0-1-1,0 1 1,1-1 0,-1 0-1,1 0 1,0 0 0,0 0-1,0-1 1,1 0 0,-1 1-1,1-2 1,0 1 0,0-1-1,0 1 1,0-1 0,0-1-1,0 1 1,7 1 0,2-1-2,0 0 1,1 0 0,-1-1 0,0-1-1,0-1 1,28-3 0,-34 2-364,0 0 0,0 0 1,-1-1-1,1 0 0,-1 0 1,0 0-1,1-1 1,-1 0-1,-1-1 0,1 0 1,-1 0-1,0 0 0,0 0 1,5-8-1,-4-1-2686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9 101 12651,'-8'-101'4985,"63"101"-3641,-11 2-656,3-1-168,-13 1-736,-8 4-456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15795,'3'0'5562,"12"2"-4834,8 0-408,14 3-104,4-1-128,3-2-984,-9 3-665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13827,'-53'74'8161,"-21"39"-5704,15-20-952,44-75-1147,15-18-342,0 0-1,0 1 1,-1-1 0,1 0 0,0 1 0,0-1 0,-1 0 0,1 1-1,0-1 1,-1 0 0,1 0 0,-1 0 0,1 1 0,0-1 0,-1 0-1,1 0 1,-1 0 0,1 0 0,0 1 0,-1-1 0,1 0-1,-1 0 1,1 0 0,-1 0 0,1 0 0,0 0 0,-1 0 0,1 0-1,-1-1 1,1 1 0,-1 0 0,1 0 0,0 0 0,-1 0 0,1-1-1,-1 1 1,1 0 0,0 0 0,-1-1 0,1 0-8,-1 1 0,1-1 1,0 1-1,0-1 1,0 1-1,0-1 0,0 1 1,0-1-1,0 1 0,0-1 1,1 0-1,-1 1 0,0-1 1,0 1-1,0-1 1,1 1-1,-1-1 0,0 1 1,0 0-1,1-1 0,-1 1 1,0-1-1,1 1 1,-1-1-1,1 1 0,-1 0 1,0-1-1,1 1 0,-1 0 1,1 0-1,-1-1 0,1 1 1,-1 0-1,1 0 1,0-1-1,21-10-176,-3 5-189,0 0 1,1 0-1,0 2 1,0 1-1,25-2 0,105 5-931,-60 1 999,-46-2 199,-23-1 117,0 2-1,-1 0 1,1 2-1,30 5 1,-50-7 10,-1 0-1,1 0 1,-1 0-1,1 0 1,-1 0-1,1 0 1,0 0-1,-1 1 1,1-1-1,-1 0 1,1 0 0,-1 1-1,1-1 1,-1 0-1,1 1 1,-1-1-1,1 1 1,-1-1-1,0 0 1,1 1-1,-1-1 1,0 1 0,1-1-1,-1 1 1,0-1-1,0 1 1,1-1-1,-1 1 1,0 0-1,0-1 1,0 1 0,0-1-1,0 1 1,0-1-1,0 1 1,0 0-1,0-1 1,0 1-1,0-1 1,0 1-1,0 0 1,0-1 0,0 1-1,-1-1 1,1 1-1,0-1 1,-1 2-1,0 0 110,0-1 0,-1 1-1,1 0 1,0-1-1,-1 1 1,1-1 0,-1 1-1,0-1 1,1 0 0,-1 0-1,0 0 1,-4 2-1,-2-1 45,-1 0 0,1 0 0,-1-1-1,1-1 1,-1 1 0,0-1 0,1-1-1,-1 1 1,0-2 0,1 1 0,-1-1-1,1 0 1,0-1 0,0 0 0,0 0-1,0-1 1,-14-9 0,20 12-185,0 0 1,0 0-1,1 0 1,-1 0-1,0 0 1,1-1-1,-1 1 0,1 0 1,-1-1-1,1 0 1,0 1-1,0-1 1,0 0-1,0 0 1,0 1-1,0-1 1,0 0-1,0 0 0,1 0 1,-1 0-1,1 0 1,0 0-1,-1 0 1,1 0-1,0 0 1,0 0-1,0 0 0,0 0 1,1 0-1,-1-1 1,1 1-1,-1 1 1,1-1-1,-1 0 1,1 0-1,0 0 1,0 0-1,2-3 0,0 1-106,0 1-1,1-1 1,0 0-1,-1 1 1,1 0-1,0-1 0,0 2 1,1-1-1,-1 0 1,1 1-1,-1 0 1,1 0-1,0 0 0,5-1 1,7 1-634,0 0-1,-1 1 1,1 1 0,0 1 0,0 0-1,-1 1 1,27 7 0,2-1-2138,5-1-1394</inkml:trace>
  <inkml:trace contextRef="#ctx0" brushRef="#br0" timeOffset="1">777 134 12011,'104'-51'5001,"-106"34"-2801,-1 8-247,-7 1-33,-5 12-120,-4 17-279,-6 0-209,8 21-552,4-1-224,14-9-376,11-3-152,20-11-176,14-11-56,17-14-280,9-6-328,-4-8-816,-11 3-465,-13 12-792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13571,'41'4'11698,"-48"-31"-9673,4-2-545,-2-7-800,-3-13-240,13 21-632,4 4-656,4 18-1528,9 9-849</inkml:trace>
  <inkml:trace contextRef="#ctx0" brushRef="#br0" timeOffset="1">323 315 12011,'6'-6'5297,"-4"-9"-2417,-2-4-1759,3-4-185,-4-9-504,-4-6-112,-3-14-808,1 3-496,-8 4-865,1 9-2776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11234,'-26'18'5242,"54"-7"-2210,11-4-1568,6-4-359,11 2-737,0-2-184,8-1-432,-12-2-472,1-5-1001</inkml:trace>
  <inkml:trace contextRef="#ctx0" brushRef="#br0" timeOffset="1">324 312 13395,'54'-28'6971,"-40"18"-6465,0 0 1,-1 0-1,-1-1 1,0-1 0,0 0-1,13-18 1,18-20 403,-27 33-703,-1-1 0,24-38 0,-38 55-194,0 0 1,-1 0-1,1 0 0,-1 1 1,1-1-1,-1 0 1,0 0-1,1-1 1,-1 1-1,0 0 0,0 0 1,0 0-1,1 0 1,-1 0-1,0 0 1,-1 0-1,1 0 0,0 0 1,0 0-1,-1-2 1,-3 5 233,1 15-115,3 17-79,1 1-1,2-1 0,11 59 1,-5-56-1980,20 52-1,-26-78-392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11650,'4'0'8578,"4"3"-4465,24 10-3505,49 16-424,-37-22-1008,0-6-576,-1-14-1177</inkml:trace>
  <inkml:trace contextRef="#ctx0" brushRef="#br0" timeOffset="1">374 1 15595,'2'5'6314,"4"14"-3794,4 1-751,13 3-601,11 1-296,15-9-872,11 4-536,3-16-952,-1-3-585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90 15443,'-36'-90'6114,"51"94"-3906,8-1-1328,7 0-152,16 4-368,-2-6-135,0-1-570,-4 0-415,-15 0-1032,-6 7-689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16564,'6'6'6129,"15"1"-4561,15 4-640,13-8-239,9-3-121,-1-1-560,2-6-376,-14 4-1001,-12 1-607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64 237 12707,'-56'73'4037,"49"-68"-3018,6-12-526,9-19-195,-6 20-168,10-35 155,53-142 1042,-65 181-1309,1 1 0,-1 0 0,1 0 0,-1-1 0,1 1-1,0 0 1,-1 0 0,1 0 0,0 0 0,0 0 0,0 0 0,0 0 0,0 0-1,0 0 1,0 1 0,0-1 0,0 0 0,0 0 0,0 1 0,0-1-1,1 1 1,-1-1 0,0 1 0,3-1 0,-3 2 28,1-1 1,0 0-1,0 1 0,0-1 1,0 1-1,-1 0 0,1-1 1,0 1-1,-1 0 0,1 0 1,-1 0-1,1 0 0,-1 1 1,1-1-1,1 2 0,6 8 362,0 0 0,-1 0 0,12 21 0,-18-29-307,0 0-67,0 1 77,0 0 0,1 0 0,-1-1-1,1 1 1,0 0 0,0-1 0,5 5-1,-7-8-91,0 1 0,1-1 0,-1 1 0,0-1 0,0 1 0,1-1 0,-1 0 0,0 1 0,0-1 0,1 0 0,-1 0 0,0 0 0,0 0 0,1 0 0,-1-1 0,0 1 0,1 0 0,-1 0 0,0-1 0,0 1 0,0-1 0,1 1 0,-1-1 0,0 0 0,0 1 0,0-1 0,0 0 0,0 0 0,0 0 0,0 0 0,0 0 0,0-1 0,24-23 161,35-47-1,-35 39-113,-24 32-67,0 0-1,-1 1 0,1-1 0,-1 0 1,1 1-1,0-1 0,0 0 0,-1 1 1,1-1-1,0 1 0,0-1 0,0 1 1,-1 0-1,1-1 0,0 1 0,0 0 1,0 0-1,0-1 0,0 1 0,0 0 0,0 0 1,0 0-1,-1 0 0,1 0 0,0 0 1,0 1-1,0-1 0,0 0 0,0 0 1,0 1-1,0-1 0,0 0 0,-1 1 1,1-1-1,0 1 0,0-1 0,-1 1 1,1-1-1,0 1 0,0 0 0,-1-1 1,1 1-1,-1 0 0,1 0 0,-1-1 1,2 3-1,4 5-103,0 1 1,0 1 0,5 13 0,-2-6-251,13 17-846,0-2-504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61 12163,'2'3'4993,"3"5"-3001,-12 7-344,-4 0 137,-14 7-121,-4-4-135,5-6-361,-7-11-200,11-11-424,4-4-144,-3-15-264,19-4-64,0-1-48,9 5-176,32 24-168,-9 6-176,9 27-792,-8 3-577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8.8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25 14803,'16'-5'5769,"15"-3"-3800,2-3-545,17 11-344,-11 0-343,0 3-665,-3 2-505,-22-2-1335,-2 0-448</inkml:trace>
  <inkml:trace contextRef="#ctx0" brushRef="#br0" timeOffset="1">1 214 14323,'26'0'6273,"11"3"-2760,23-6-2145,7-1-183,6 1-689,-11-5-680,-20 8-1529,-8 0-759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6 273 10754,'8'-13'936,"-5"10"-638,-1 0 0,1-1 0,-1 1 0,0-1 0,0 1 0,0-1 0,-1 0 0,1 0 1,-1 0-1,0 0 0,0 0 0,0 0 0,-1 0 0,0 0 0,1 0 0,-1 0 0,-1 0 1,1-1-1,-1-3 0,-34-146 6795,35 153-7057,0 0 1,0 0-1,0 0 0,0 0 0,0 0 0,0 0 0,0 0 0,0 0 0,1 0 1,-1 1-1,0-1 0,1 0 0,-1 0 0,0 0 0,1 0 0,-1 0 1,1 1-1,0-1 0,-1 0 0,1 1 0,0-1 0,-1 0 0,1 1 0,0-1 1,0 1-1,-1-1 0,1 1 0,0-1 0,0 1 0,0 0 0,0-1 1,0 1-1,0 0 0,0 0 0,-1 0 0,1-1 0,0 1 0,0 0 1,1 0-1,41 1 77,-34 1-96,1 0-1,-1 0 0,1 1 0,-1 0 1,0 0-1,0 1 0,0 1 1,0 0-1,-1 0 0,0 0 1,0 1-1,0 0 0,8 9 0,-12-11-14,-1 0 0,1 0 1,-1 0-1,0 0 0,0 1 0,-1-1 0,1 1 0,-1-1 0,0 1 0,0 0 0,-1 0 0,0 0 0,1 0 0,-1 0 0,-1 0 0,1 1 0,-1-1 0,0 0 0,0 0 0,-1 0 0,0 0 0,1 1 0,-2-1 1,1 0-1,0 0 0,-1-1 0,-3 6 0,3-6 22,-1 0 0,0 0 0,0-1 0,0 0 0,0 1 1,-1-1-1,1 0 0,-1-1 0,0 1 0,0-1 0,0 0 1,0 1-1,0-2 0,-1 1 0,1 0 0,0-1 0,-1 0 1,1 0-1,-1 0 0,0-1 0,1 0 0,-1 0 0,1 0 1,-1 0-1,0 0 0,1-1 0,-1 0 0,1 0 0,-1 0 1,1-1-1,0 0 0,0 1 0,-7-5 0,11 6-36,-1 0 0,1-1 1,0 1-1,0 0 0,-1 0 0,1-1 0,0 1 0,-1 0 0,1 0 0,0-1 0,0 1 0,0 0 1,-1-1-1,1 1 0,0-1 0,0 1 0,0 0 0,0-1 0,0 1 0,0 0 0,0-1 1,0 1-1,0-1 0,0 1 0,0 0 0,0-1 0,0 1 0,0-1 0,0 1 0,0 0 0,0-1 1,0 1-1,0 0 0,0-1 0,1 1 0,-1-1 0,16-11-495,23-4-658,-13 9-506,0 0 0,0 2 1,0 1-1,36-1 0,38 6-4321,-31 3 5373,-68-3 870,0-1 0,0 0-1,0 0 1,1 0 0,-1 1-1,0-1 1,0 0 0,0 0-1,1 0 1,-1-1 0,0 1 0,0 0-1,0 0 1,1-1 0,-1 1-1,0-1 1,0 1 0,0-1-1,0 1 1,0-1 0,0 0 0,0 1-1,0-1 1,0 0 0,0 0-1,0 0 1,-1 0 0,1 0-1,0 0 1,-1 0 0,1 0-1,0 0 1,-1 0 0,1 0 0,-1 0-1,0 0 1,1 0 0,-1-1-1,0 1 1,0 0 0,0 0-1,0 0 1,0-1 0,0 1 0,0 0-1,0 0 1,0 0 0,-1-3-1,-2-6 598,0 0 0,0 0-1,-1 0 1,-9-15-1,8 14-548,-21-40-580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39 254 14035,'-39'0'5633,"49"-33"-3928,0-11-369,-1-1-688,-1 1-288,-8 2-576,7 11-504,3 16-1249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6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12859,'2'30'1833,"1"-10"1792,5-55-1350,-5 14-1731,2-1-1,0 1 0,16-37 0,-21 57-531,0 0 0,1 1 0,-1-1 0,0 0 0,0 1 0,0-1 0,1 1 1,-1-1-1,0 0 0,0 1 0,1-1 0,-1 1 0,1-1 0,-1 1 0,0-1 0,1 1 0,-1-1 0,1 1 1,-1 0-1,1-1 0,-1 1 0,1 0 0,0-1 0,-1 1 0,1 0 0,-1-1 0,1 1 0,0 0 0,-1 0 0,1 0 1,0 0-1,-1 0 0,1 0 0,0 0 0,-1 0 0,1 0 0,0 0 0,-1 0 0,1 0 0,-1 0 0,1 1 1,0-1-1,-1 0 0,1 0 0,-1 1 0,1-1 0,0 0 0,-1 1 0,1-1 0,-1 0 0,1 1 0,-1-1 1,0 1-1,1-1 0,-1 1 0,1 0 0,20 37 435,-18-31-407,29 49 183,-30-52-225,1 0 0,0 0 0,0-1 0,0 0-1,0 1 1,1-1 0,-1 0 0,1 0 0,0-1 0,0 1 0,8 3-1,-11-6 10,0 0-1,0 1 1,0-1-1,0 0 1,0 0-1,0 0 1,0 1-1,0-1 1,0 0-1,0 0 1,0-1-1,0 1 1,0 0-1,0 0 1,0 0-1,0-1 1,0 1-1,0 0 1,0-1-1,-1 1 0,1-1 1,0 1-1,0-1 1,0 0-1,0 1 1,-1-1-1,1 0 1,0 1-1,-1-1 1,1 0-1,0 0 1,-1 0-1,1 0 1,-1 0-1,1 1 1,-1-1-1,0 0 1,1 0-1,-1 0 1,0 0-1,0 0 0,1 0 1,-1 0-1,0 0 1,0 0-1,-1-2 1,2-7 137,-1 1 0,0 0 1,-1 0-1,-1-10 0,-4-11 208,3 20-350,1 0-1,0 0 1,0-1 0,1 1 0,1 0-1,1-17 1,-1 26-75,0 0-1,0 0 1,1 1 0,-1-1-1,0 0 1,1 1 0,-1-1-1,1 0 1,-1 0 0,1 1-1,-1-1 1,1 1 0,-1-1-1,1 1 1,-1-1 0,1 1-1,1-2 1,15-4-1874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6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17 197 15235,'0'0'6530,"0"-2"-5970,0 1-336,2-24-80,-4-56-656,-6 36-472,0 2-689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11947,'-31'-4'3485,"28"6"-1932,17 4-267,12 2-771,2-2 1,-1-1 0,1-1 0,35 0 0,22 4-436,-8-2-2882,-77-6 2805,0 1 1,1-1-1,-1 0 1,1 0 0,-1 0-1,1 1 1,-1-1-1,1 0 1,-1 1-1,0-1 1,1 0-1,-1 0 1,0 1-1,1-1 1,-1 1-1,0-1 1,1 0 0,-1 1-1,0-1 1,0 1-1,0-1 1,1 1-1,-1-1 1,0 1-1,0-1 1,0 1-1,0-1 1,0 1-1,0-1 1,0 1-1,0-1 1,0 0 0,0 1-1,0-1 1,0 1-1,0-1 1,0 1-1,-1-1 1,1 1-1,0-1 1,0 1-1,0-1 1,-1 1-1,0 14 126,1-15-129,-1 10 144,1 1 0,0-1 1,1 0-1,0 1 0,3 12 0,-3-20-68,0 0 0,0 0-1,1 1 1,-1-1-1,1 0 1,-1 0-1,1 0 1,0-1 0,0 1-1,1 0 1,-1-1-1,0 1 1,1-1-1,-1 0 1,1 0 0,0 0-1,0 0 1,0 0-1,0-1 1,0 1-1,0-1 1,0 0 0,4 1-1,5 1 67,-1-1 0,1-1 0,0 0 1,0-1-1,0 0 0,0 0 0,23-6 0,-13 2-295,-1-2 0,1 0 0,28-14 1,-28 8-958,-2-4-417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 12307,'9'-3'5089,"8"0"-2529,9 0-1688,9 3-31,6 1-273,3 3-136,-2-1-760,-6-2-552,-17 3-1353</inkml:trace>
  <inkml:trace contextRef="#ctx0" brushRef="#br0" timeOffset="1">1 132 15315,'5'-1'5473,"16"2"-4552,6 3-449,17 0-104,7 5-24,6-3-776,-2-3-640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4 286 16331,'16'63'5334,"-17"-63"-5268,1 0 0,0 0 0,0 0 0,0 0 0,0 0 0,0 0 0,-1 0 0,1 0 0,0 0 0,0 0 0,0 0 0,0 0 0,0 0 0,-1 0 0,1 0 1,0 0-1,0 0 0,0 0 0,0 0 0,-1 0 0,1 0 0,0 0 0,0 0 0,0 0 0,0 0 0,0 0 0,0 1 0,-1-1 0,1 0 0,0 0 0,0 0 0,0 0 0,0 0 0,0 0 1,0 1-1,0-1 0,-9-19 945,7 7-713,0-1-1,1 0 1,1 1-1,0-1 1,0 0 0,1 0-1,1 0 1,0 1-1,7-23 1,-2 15-214,1 0-1,1 0 1,0 1-1,24-35 1,-30 50-90,0 0 0,1 0-1,-1 0 1,1 0 0,0 1 0,1-1 0,-1 1-1,0 0 1,1 0 0,0 1 0,9-4-1,-12 5-9,1 0 0,0 0-1,0 0 1,0 0 0,-1 1-1,1 0 1,0-1 0,0 1-1,0 0 1,0 0 0,0 1-1,0-1 1,0 1 0,0-1-1,-1 1 1,1 0-1,0 0 1,0 0 0,-1 0-1,1 1 1,-1-1 0,3 3-1,-4-3 6,0 0-1,0-1 0,0 2 1,0-1-1,0 0 0,-1 0 1,1 0-1,0 0 0,-1 0 1,1 1-1,-1-1 0,1 0 1,-1 0-1,1 1 0,-1-1 1,0 0-1,0 1 0,0-1 1,0 1-1,0-1 0,0 0 0,0 1 1,0-1-1,-1 0 0,1 1 1,0-1-1,-1 0 0,0 2 1,-20 34 32,18-34-16,-5 9 26,-1-1 1,0 0-1,0-1 0,-1 0 0,-1 0 0,0-1 0,-23 15 1,32-24-29,1 1 1,0 0-1,-1-1 1,1 1-1,0 0 1,0 0-1,-1 0 1,1 0-1,0 0 1,0 0-1,0 0 1,0 0-1,1 1 1,-1-1-1,0 0 1,0 1-1,0 0 1,1-1-5,0 0 0,0-1 1,1 1-1,-1-1 0,0 1 0,0-1 1,0 1-1,1-1 0,-1 1 0,0-1 1,1 1-1,-1-1 0,0 1 0,1-1 1,-1 1-1,1-1 0,-1 0 1,1 1-1,-1-1 0,1 0 0,-1 1 1,1-1-1,-1 0 0,1 0 0,-1 1 1,1-1-1,0 0 0,6 2-60,-1-1 0,0 0 0,1 0 0,-1 0 0,0-1-1,8 0 1,152-26-5065,-116 25 2929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11242,'76'33'4584,"-81"-55"3018,-9-31-4823,13 41-2480,1 0 1,-1 0-1,2 0 1,0 1-1,0-1 0,1 0 1,6-19-1,-6 23-252,1 1 0,0-1 0,1 0-1,-1 1 1,1 0 0,1 0 0,-1 0-1,1 0 1,1 1 0,-1 0 0,1 0-1,8-6 1,-11 10-49,0 0 0,0 0 0,0 0 0,0 1-1,1 0 1,-1 0 0,1 0 0,-1 0 0,1 0-1,-1 1 1,6-1 0,-8 1-4,0 0 1,0 0-1,-1 0 0,1 0 1,0 0-1,0 0 1,0 0-1,0 1 0,-1-1 1,1 0-1,0 0 0,0 1 1,0-1-1,-1 1 0,1-1 1,0 1-1,0-1 0,-1 1 1,1-1-1,-1 1 0,1-1 1,0 1-1,-1 0 0,1-1 1,-1 1-1,0 0 0,1 0 1,-1 0-1,1-1 1,-1 1-1,0 0 0,0 0 1,1 0-1,-1-1 0,0 1 1,0 0-1,0 0 0,0 0 1,0 0-1,0 0 0,0-1 1,0 1-1,-1 0 0,1 0 1,0 0-1,0 0 0,-1-1 1,1 1-1,0 0 0,-1 0 1,0 0-1,-1 5-12,-1-1 0,0 0 0,0 0 1,0 0-1,-1 0 0,1-1 0,-6 5 0,-7 11 25,2-2 14,11-15-14,1 0 1,-1 0-1,0 1 0,1-1 1,0 1-1,0 0 0,0 0 1,0-1-1,1 1 0,-3 8 0,5-11-5,-1 0 0,0 0 0,0 0 0,1 0-1,-1 0 1,1 1 0,-1-1 0,1 0-1,-1 0 1,1 0 0,0 0 0,-1 0-1,1 0 1,0-1 0,0 1 0,0 0-1,0 0 1,-1-1 0,1 1 0,0 0-1,3 0 1,25 15 58,-14-9-38,0 0 0,0-1 0,1-1-1,17 4 1,-27-8-20,-1-1 0,0 1 0,1-1-1,-1 0 1,1 0 0,-1-1-1,1 0 1,-1 0 0,0 0 0,0 0-1,1-1 1,-1 0 0,0 0 0,0 0-1,0-1 1,5-4 0,-5 4 3,36-28-11,-39 29 11,0 0 1,0 0 0,0 0-1,0 0 1,0 0 0,-1 0-1,1-1 1,-1 1 0,1-1-1,-1 1 1,0-1 0,0 1-1,0-1 1,0 0 0,0-4-1,-1 16 472,-1-6-472,1-1 0,0 1 0,0-1 0,0 1 0,0-1 0,0 1 0,1-1 1,-1 1-1,1-1 0,0 1 0,-1-1 0,3 5 0,-3-7-5,2 6 7,1 0 0,-1 0 0,1-1 0,0 1-1,1-1 1,-1 1 0,1-1 0,0 0 0,1-1-1,-1 1 1,1-1 0,0 0 0,0 0 0,0 0 0,11 6-1,-8-8 39,0 1 0,0-1 0,0 0 0,0-1-1,0 0 1,1 0 0,-1-1 0,0 0 0,0-1-1,1 0 1,-1 0 0,0 0 0,9-4 0,-13 4-30,0 0 0,0-1 0,0 0 1,0 1-1,-1-1 0,1-1 0,-1 1 0,1-1 1,-1 1-1,0-1 0,0 0 0,0 0 0,0 0 1,0 0-1,-1-1 0,0 1 0,0-1 0,0 0 1,0 1-1,0-1 0,-1 0 0,1 0 0,-1 0 1,0 0-1,0 0 0,-1-1 0,1 1 0,-1-4 1,-1-2-96,0 0 0,0 0 0,-1 1 1,0-1-1,-7-16 0,-3-12-2969,22 43-2961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11690,'3'2'702,"0"1"0,0-1-1,0 1 1,0-1 0,0 1-1,-1 0 1,3 3-1,-3-3-488,-1-1 0,0 1-1,1-1 1,-1 1 0,0 0-1,0-1 1,-1 1 0,2 4-1,-2-1-71,0-1-1,0 1 0,-1-1 1,1 1-1,-1-1 0,-1 1 0,1-1 1,-1 1-1,-4 9 0,-8 15 718,-2-1 0,-1-1-1,-31 40 1,18-27 458,34-46-1274,0-1 0,0 1 0,1 0 0,-1 0 0,1 0 1,0 0-1,1 1 0,-1 0 0,1 0 0,0 1 0,0-1 0,0 1 1,0 1-1,10-4 0,-10 5-39,0 0 0,1 0 0,-1 1 0,0 0 0,1 0 0,-1 0 0,0 1 0,0 0 0,1 0 0,-1 0 0,11 5 0,-2 1-72,0 1 0,-1 0 0,15 11 0,4 2-667,-21-18-680,-12-3 1314,0 0 0,0 0 0,1 0 0,-1 0 0,0 0 0,0 0 0,0 0 0,0 0 0,0 0 1,1 0-1,-1 0 0,0 0 0,0 0 0,0 0 0,0 0 0,0 0 0,0 0 0,2-4-3057,-2 4 3057,0 0 0,0 0 0,0-1 1,0 1-1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5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12827,'12'0'5801,"9"0"-1840,16 2-2849,6 3-208,2 0-304,-4 1-240,-10-1-600,-4-5-400,-11-1-896,-3-3-480,-6-1-2649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9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22 23421,'-12'7'57,"1"2"0,0-1 0,1 1 0,-1 1 1,2 0-1,-9 12 0,13-17-47,1 1 0,1 0 0,-1 0 0,1 0 0,0 0 1,1 1-1,-1-1 0,1 1 0,0-1 0,1 1 0,0 0 0,0 0 0,0 11 0,1-13-33,0-1 0,1 1 0,0-1 0,0 1 0,0 0 0,0-1 0,1 0 0,-1 1 0,1-1 0,1 0 0,-1 0 0,0 0-1,1 0 1,0 0 0,3 3 0,-1-2-43,1 0 0,-1-1 0,1 0 1,0 0-1,0 0 0,1-1 0,-1 0 0,0 0 0,8 2 0,8 1-216,1-1 0,-1-2 1,1 0-1,0-1 0,27-1 0,16-6-1536,0-2 0,-1-3 0,82-24 1,-85 19 629,-60 14 1166,8-1 114,0 0-1,0 0 1,17 0-1,-26 2 2,0 0 0,0-1 0,0 1 0,1 0-1,-1 0 1,0 0 0,0 1 0,1-1 0,-1 0 0,0 0 0,0 1 0,0-1-1,0 1 1,1-1 0,-1 1 0,0-1 0,0 1 0,0 0 0,0-1 0,0 1-1,0 0 1,-1 0 0,1 0 0,0 0 0,0 0 0,0 0 0,-1 0 0,1 0-1,-1 0 1,1 0 0,-1 0 0,1 0 0,-1 0 0,0 1 0,1-1 0,-1 0-1,0 0 1,0 2 0,0 0 145,0 0 0,0 1 0,0-1 1,-1 0-1,0 0 0,1 0 0,-1 0 0,-1 0 0,1 0 0,0 0 0,-1 0 0,1 0 0,-1 0 0,0 0 0,0-1 0,0 1 1,-2 1-1,0 0-15,0-1 0,0 0 0,-1 0 0,1-1 0,-1 1 0,1-1 0,-1 0 0,0 0 1,0 0-1,-6 0 0,1 0-14,0 0 0,-1-1 0,1 0 1,-1-1-1,1 0 0,-1-1 0,1 0 0,0-1 0,-1 0 1,-15-6-1,20 6-170,-1-1 0,2 0 0,-1 0 0,0 0 1,1-1-1,-1 0 0,1 0 0,0-1 0,0 1 0,1-1 0,-1 0 1,1 0-1,-6-11 0,8 12-69,0 0 0,0 0 0,0 0 0,1-1 0,-1 1 0,1 0 0,0-1 0,1 1 0,-1-1-1,1 1 1,0-1 0,0 1 0,0-1 0,1 1 0,-1-1 0,1 1 0,0-1 0,1 1 0,-1 0 0,4-9 0,-3 11-27,-1-1 0,1 1 0,-1-1 0,1 1 0,0 0 0,0-1-1,0 1 1,0 0 0,1 0 0,-1 1 0,0-1 0,1 0 0,-1 1 0,1-1 0,0 1 0,4-2-1,-2 2-49,0 0-1,0 0 0,1 0 0,-1 1 0,1-1 0,-1 1 1,0 1-1,9 0 0,-2 1-80,-1 1 0,0 0 0,0 1-1,0 0 1,0 1 0,0 0 0,15 10 0,23 25-1072,-40-32 991,0 0 0,0 0 0,1-1 0,0-1 0,20 11 0,-11-3 3637,-20-15-3148,0 1 1,0-1 0,1 0 0,-1 0 0,0 1 0,1-1 0,-1 0 0,0 0 0,1 0 0,-1 0 0,1 0 0,0 0 0,-1 0 0,1 0 0,0 0 0,-1 0-1,1 0 1,0 0 0,0 0 0,0 0 0,0 0 0,0-2 0,2-33-805,-1 27 986,-1 2-381,6-51 137,-5 54-145,0-1 1,0 1-1,0-1 0,1 1 1,-1 0-1,1 0 0,0 0 1,0 0-1,1 0 0,-1 0 1,6-5-1,-7 8-14,0 0 1,0 1-1,0-1 1,0 1-1,1-1 1,-1 1-1,0 0 1,0-1-1,1 1 0,-1 0 1,0 0-1,0 0 1,1 0-1,-1 0 1,0 0-1,0 0 0,1 0 1,-1 1-1,0-1 1,0 0-1,1 1 1,-1-1-1,0 1 1,0-1-1,0 1 0,0 0 1,0-1-1,0 1 1,0 0-1,0 0 1,0 0-1,1 1 1,34 37-143,-29-31 111,-5-6 26,17 22-29,1-1 0,2-1 0,0-1 0,1-1 0,27 18 0,-49-38 67,-1 0 1,0 0 0,0 0-1,1 0 1,-1 0 0,0 0-1,0 0 1,1 0 0,-1 0-1,0 0 1,0-1 0,0 1-1,1 0 1,-1 0 0,0 0-1,0 0 1,0 0 0,1 0-1,-1-1 1,0 1 0,0 0-1,0 0 1,1 0 0,-1 0-1,0-1 1,0 1 0,0 0-1,0 0 1,0 0 0,0-1-1,0 1 1,1 0 0,-1 0-1,0-1 1,0 1 0,0 0-1,0 0 1,0-1 0,0 1-1,0 0 1,0-1 0,4-19 420,-2 11-419,13-116 346,-15 118-535,1 0 0,0 0 0,1 0 1,-1 1-1,1-1 0,1 0 0,-1 1 1,1-1-1,0 1 0,1 0 0,-1 0 1,1 0-1,1 0 0,-1 1 0,1-1 1,-1 1-1,2 0 0,-1 1 0,0-1 0,1 1 1,8-4-1,14-8-2435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5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699 76 13651,'-96'-39'5489,"115"39"-3048,4-4-857,13 4-336,1-6-136,2 6-567,7 3-289,-6-3-985,1 7-847</inkml:trace>
  <inkml:trace contextRef="#ctx0" brushRef="#br0" timeOffset="1">610 215 16179,'104'46'7130,"-109"-74"-2897,-4-14-3225,9-4-440,-9-6-304,11 8-216,1 17-1312,-1 11-1056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5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65 216 8338,'2'-1'125,"10"1"1363,-1-1 0,1 2 0,18 2 0,-27-3-1182,-1 0-1,0 1 0,1-1 1,-1 1-1,1 0 0,-1 0 0,0 0 1,1 0-1,-1 0 0,0 0 0,0 1 1,0-1-1,0 1 0,0-1 1,0 1-1,-1 0 0,1 0 0,0 0 1,-1 0-1,1 0 0,-1 0 1,0 0-1,0 0 0,1 3 0,-1-3-134,-1 0-1,0 0 0,0 0 0,0 0 1,0-1-1,-1 1 0,1 0 0,0 0 1,-1 0-1,1-1 0,-1 1 0,0 0 0,1-1 1,-1 1-1,0 0 0,0-1 0,0 1 1,0-1-1,-1 1 0,1-1 0,0 0 1,0 1-1,-1-1 0,1 0 0,-1 0 1,1 0-1,-1 0 0,0 0 0,1-1 0,-1 1 1,0 0-1,1-1 0,-3 1 0,-3 2 53,0-1 0,0 0 0,0 0 0,0-1 0,0 0 0,0 0-1,-10 0 1,14-2-200,-1 1 0,1-1 0,0 1 0,0-1 0,0 0 1,0 0-1,0-1 0,0 1 0,0-1 0,0 1 0,1-1 0,-1 0 0,1 0 0,-1 0 0,1 0 0,-1 0 0,1-1 0,-2-2 0,1 0-66,0 0-1,0 0 1,0-1 0,1 1 0,0-1 0,0 1-1,0-1 1,1 0 0,-2-10 0,2 10-162,0-1 0,1 1 0,0-1-1,0 0 1,0 1 0,1-1 0,0 1 0,0-1 0,1 1 0,0-1 0,0 1 0,0 0-1,1 0 1,0 0 0,0 0 0,0 0 0,1 1 0,7-9 0,-8 12 105,-1 1 1,1-1-1,0 1 1,-1-1 0,1 1-1,0 0 1,0 0-1,0 0 1,0 1-1,0-1 1,0 1-1,0 0 1,0 0 0,0 0-1,0 0 1,0 0-1,0 0 1,0 1-1,0 0 1,0-1-1,-1 1 1,1 0-1,0 0 1,0 1 0,0-1-1,-1 1 1,1-1-1,-1 1 1,3 2-1,8 6-79,0-1-1,-1 2 0,20 23 1,-8-8 69,-4-2 54,47 42 0,-67-65 83,1 0-1,0-1 0,0 1 1,0 0-1,0 0 0,0-1 1,0 1-1,0 0 1,1-1-1,-1 1 0,0-1 1,0 0-1,0 1 0,0-1 1,1 0-1,-1 0 0,0 0 1,0 0-1,1 0 1,1 0-1,-2 0 26,0-1 1,0 0 0,0 1-1,0-1 1,0 0-1,0 1 1,-1-1 0,1 0-1,0 0 1,0 0-1,-1 0 1,1 0 0,-1 1-1,1-1 1,-1 0-1,1 0 1,-1-1 0,1-1-1,2-7 464,-2-1-1,1 0 0,-1-22 1,0 14-131,0 8-206,1 1 0,0 0 0,0 0 0,1 0 0,0 0 0,1 1 0,0-1 0,0 1 0,7-9 0,-10 17-174,0 0 1,0 0 0,0 1-1,0-1 1,0 0 0,0 1-1,0-1 1,0 0 0,0 1-1,0 0 1,1-1 0,-1 1-1,0 0 1,0-1 0,1 1-1,-1 0 1,0 0 0,0 0-1,1 0 1,-1 0 0,0 1-1,0-1 1,1 0 0,-1 0-1,0 1 1,0-1 0,0 1-1,1-1 1,-1 1 0,0 0-1,0-1 1,0 1 0,0 0-1,0 0 1,2 1 0,3 4 11,1 0 0,0 0 0,10 14 0,-7-7 7,-1 0 0,0 0 0,-1 1 0,9 19 0,-5-12 98,-10-33 686,7-20-170,3-7-195,-13-4-281,0 34-173,1 0 0,-1 0 0,2 0 0,-1-1 1,1 1-1,3-11 0,-4 18-59,1 1-1,-1 0 1,1 0-1,-1 0 1,1-1 0,-1 1-1,1 0 1,0 0-1,0 0 1,0 0 0,-1 0-1,1 1 1,0-1-1,0 0 1,0 0 0,0 1-1,1-1 1,-1 0-1,0 1 1,1-1 0,1 0-162,-1 1 1,1 0 0,-1 0 0,1 0 0,0 0-1,-1 0 1,1 0 0,-1 1 0,1-1 0,-1 1-1,0 0 1,1 0 0,4 2 0,18 11-1851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25:5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12075,'5'-5'5841,"-1"-18"-1728,8 0-1377,-1-6-775,-9-8-297,1 6-632,-5-8-304,4 10-464,0 4-344,-2 12-1224,0 5-832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40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21 259 13571,'7'-43'8635,"-4"-25"-5351,-1 20-1389,-1 21-334,-4-39 1,3 66-1556,0 0 1,0 0-1,0-1 0,0 1 1,0 0-1,0 0 0,0-1 0,0 1 1,0 0-1,0 0 0,0 0 1,0-1-1,0 1 0,0 0 1,0 0-1,0-1 0,0 1 1,0 0-1,0 0 0,1 0 1,-1-1-1,0 1 0,0 0 1,0 0-1,0 0 0,0 0 1,1-1-1,-1 1 0,0 0 1,0 0-1,0 0 0,1 0 1,-1 0-1,0 0 0,0 0 1,0 0-1,1-1 0,-1 1 1,0 0-1,0 0 0,1 0 1,-1 0-1,14 4 284,14 14 70,-27-17-357,14 9-60,0 2-1,0 0 0,-1 1 0,-1 0 0,0 1 1,-1 0-1,0 1 0,-1 0 0,-1 1 0,-1 0 1,9 21-1,-16-32 52,-1 0 1,0 1-1,0-1 1,0 1-1,0-1 0,-1 1 1,0-1-1,-1 1 1,1-1-1,-1 1 0,0-1 1,0 1-1,-1-1 1,1 0-1,-1 0 0,0 0 1,-1 0-1,1 0 1,-1 0-1,0 0 0,0-1 1,-1 0-1,1 1 1,-1-1-1,0 0 0,0-1 1,0 1-1,-8 4 1,6-4 8,1 0 0,-1-1 0,0 1 0,0-1 0,0-1 0,-1 1 0,1-1 1,-1 0-1,1-1 0,-1 1 0,0-1 0,1-1 0,-1 1 0,0-1 0,0 0 0,1-1 1,-1 0-1,0 0 0,1 0 0,-1-1 0,1 0 0,-13-5 0,18 7-46,0-1-1,-1 0 1,1 1 0,0-1-1,-1 0 1,1 0-1,0 0 1,0 0 0,0 0-1,0 0 1,0 0 0,0 0-1,0 0 1,0-1-1,0 1 1,1 0 0,-1-1-1,0 1 1,1 0-1,-1-1 1,1 1 0,0-1-1,-1 1 1,1-1-1,0 1 1,0-1 0,0 1-1,0-1 1,0 1-1,0-1 1,0 1 0,1-1-1,-1 1 1,0 0 0,1-1-1,0-1 1,1-1-215,0 1 1,1-1-1,-1 1 1,0 0-1,1 0 1,0 0-1,0 1 1,0-1-1,0 0 1,0 1-1,0 0 1,1 0-1,5-3 1,41-13-2753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40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10 233 13787,'-3'-5'6177,"4"-5"-2680,2-13-888,-6-11-873,10-5-384,-14-3-760,1 3-424,6 11-1304,-2 15-976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5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41 11042,'52'-33'4791,"-52"33"-4723,0 0 0,1 0 0,-1 0 0,0 0 1,0 0-1,0-1 0,0 1 0,0 0 0,0 0 1,0 0-1,1 0 0,-1 0 0,0 0 0,0 0 1,0 0-1,0 0 0,0 0 0,0 0 0,1 0 1,-1 0-1,0 0 0,0 0 0,0 0 0,0 0 1,0 0-1,1 0 0,-1 0 0,0 0 0,0 0 0,0 0 1,0 0-1,0 0 0,0 0 0,1 0 0,-1 0 1,0 0-1,0 0 0,0 1 0,0-1 0,0 0 1,0 0-1,0 0 0,0 0 0,1 0 0,-1 0 1,0 0-1,0 1 0,0-1 0,0 0 0,0 0 0,0 0 1,0 0-1,0 0 0,0 1 0,-2 11 1291,-9 13-206,-4 3-475,-2-1 0,-1-1 0,-1-1-1,-29 29 1,99-78-7097,-7 0 5300,34-22-4884,-2-9 1423,-35 15 5988,-24 22 12248,-21 24-12235,-8 41-1096,6-21-279,0 0 0,-3-1 0,-17 41 0,23-62-22,-23 42 63,24-42-14,0-1 0,0 0 0,-1 0 0,1-1 0,-1 1 0,0 0 0,0-1 0,0 0 0,0 1 0,-6 2 0,36-9 516,3-7-963,1 2 0,0 0-1,0 2 1,49-4 0,134 3-6582,-181 8 4118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40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122 295 15123,'-8'88'6122,"11"-110"-3778,9-8-1264,1-1-152,-7-13-535,1-2-393,-7 2-1105,-9 7-623,-5 6-192</inkml:trace>
  <inkml:trace contextRef="#ctx0" brushRef="#br0" timeOffset="1">11 53 14587,'-11'-18'5929,"65"15"-3816,16-4-1257,8 2-184,-7-1-712,-1-2-656,-13 3-4545</inkml:trace>
  <inkml:trace contextRef="#ctx0" brushRef="#br0" timeOffset="2">476 277 19196,'2'-11'7146,"-2"-22"-5450,0-4-480,0-12-352,0 0-455,5 12-1290,3 8-719,13 22 568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41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248 168 13827,'34'-32'4100,"-26"29"-1650,-20 24 723,7-14-2750,0-1 0,-1 0-1,0 0 1,0-1 0,0 1-1,-1-1 1,0-1 0,0 1-1,0-1 1,-1 0-1,1-1 1,-1 0 0,0 0-1,0-1 1,-15 3 0,17-4-346,1 0 0,0 0 1,-1-1-1,1 0 1,-1 0-1,1 0 0,0-1 1,-1 1-1,1-2 0,0 1 1,-1 0-1,1-1 0,0 0 1,0 0-1,0-1 1,0 1-1,1-1 0,-1 0 1,1 0-1,0-1 0,0 1 1,0-1-1,0 0 1,0 0-1,-3-6 0,3 5-106,1-1 0,0 0 0,0 0 0,1-1 0,0 1 0,0-1 0,1 1 0,-1-1 0,1 1 0,1-1 0,-1 0 0,1 1 0,1-12 0,0 14-86,-1 1 0,1-1 0,0 1 0,0 0-1,0-1 1,0 1 0,0 0 0,1 0-1,-1 0 1,1-1 0,0 2 0,0-1 0,0 0-1,1 0 1,-1 1 0,1-1 0,-1 1-1,1 0 1,0 0 0,0 0 0,0 0 0,0 0-1,0 0 1,0 1 0,1 0 0,6-2-1,-5 2-195,1 0-1,-1 0 0,1 0 0,-1 1 0,1 0 0,0 0 0,-1 1 0,1-1 0,-1 1 0,1 0 0,-1 1 0,11 3 0,-8-1-259,0 1-1,-1-1 1,1 1 0,-1 0-1,0 1 1,0 0 0,9 10 0,17 22-2751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41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0 216 10730,'74'71'17232,"-74"-71"-17033,1-18 2735,-1-3-3017,0 15 119,3-27 152,7-41 0,-9 66-170,1-1-1,0 1 0,1-1 1,0 1-1,0 0 1,1 0-1,-1 1 1,2-1-1,-1 1 1,1 0-1,8-9 0,-12 15-27,0-1 0,1 1-1,-1-1 1,1 1 0,0 0-1,-1 0 1,1 0-1,0 0 1,0 0 0,-1 1-1,1-1 1,0 0 0,0 1-1,0-1 1,0 1 0,0 0-1,0 0 1,0-1-1,0 1 1,0 1 0,0-1-1,0 0 1,0 0 0,0 1-1,0-1 1,0 1-1,0 0 1,0-1 0,0 1-1,-1 0 1,1 0 0,0 0-1,-1 0 1,1 1 0,-1-1-1,1 0 1,-1 1-1,3 2 1,4 6-105,0 0 0,0 1 0,-2 0 0,11 20 0,-14-24 74,22 44-204,-15-29 188,1 0 1,0-1 0,2 0 0,0-1 0,22 26-1,-16-32 80,-19-14-16,0 0 0,0 0 0,1 0-1,-1 0 1,0-1 0,0 1 0,1 0 0,-1 0 0,0 0-1,0 0 1,1 0 0,-1 0 0,0-1 0,0 1-1,0 0 1,1 0 0,-1 0 0,0-1 0,0 1 0,0 0-1,0 0 1,0-1 0,0 1 0,1 0 0,-1 0 0,0 0-1,0-1 1,0 1 0,0 0 0,0-1 0,0 1-1,0 0 1,0 0 0,0-1 0,0 1 0,0 0 0,0 0-1,0-1 1,0 1 0,0 0 0,-1-1 0,1-15 133,0 15-104,-10-78 623,6 63-585,2 0-1,0 0 1,0 0 0,2-1 0,1-24-1,0 36-152,0 0-1,1 0 1,-1 1-1,1-1 1,0 0-1,0 1 1,0 0-1,0 0 1,1-1-1,0 1 1,0 1-1,0-1 1,0 0-1,1 1 1,-1-1-1,1 1 1,0 0-1,0 1 1,0-1-1,0 1 1,1-1-1,-1 1 0,6-2 1,28-7-1915,12 7-1124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1:39.6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1169 1 11674,'4'19'1270,"-2"0"0,0 0 0,-1 0 0,-1 0-1,-5 36 1,-24 93-106,23-122-678,-25 98 459,-67 173 0,64-216-585,-3-2 0,-3-2 0,-54 77 0,-14-6 354,-7-6-1,-153 148 1,225-249-1198,-1-1-1,-82 56 1,27-36-1368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1:5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316 178 7058,'25'-23'683,"-5"6"4909,-41 50-1611,-109 134-671,124-161-3033,4-8-113,16-29-187,93-120-388,-82 119 226,1 2 1,2 1-1,33-27 0,-48 44 209,-20 13 84,-24 18 112,-42 40 191,28-24-55,1 2 0,-43 47 0,56-54-162,85-80-1137,38-33-369,-80 74 1185,1 0-1,-1 1 0,1 0 0,1 1 1,-1 1-1,17-6 0,-44 25 1423,-19 10-662,-28 17 338,-107 95-1,149-115-865,7-6-128,12-14-8,0 0-1,0 0 0,0-1 1,0 1-1,0 0 0,0 0 1,0 0-1,0 0 0,0 0 1,0 0-1,0 0 1,0 0-1,0 0 0,0 0 1,0 0-1,0 0 0,0-1 1,-1 1-1,1 0 0,0 0 1,0 0-1,0 0 1,0 0-1,0 0 0,0 0 1,5-8-117,0 0 0,0 0 1,1 1-1,0 0 1,0 0-1,1 0 0,0 1 1,0 0-1,15-9 1,5-2-289,47-19 1,-14 8 70,-53 25 350,-2 0 73,-8 5 70,-12 8 87,-259 167 2558,235-153-2457,19-10-115,23-14-412,41-29-436,-31 18 603,312-232-1777,-307 231 1999,-21 12 254,-31 18 582,-15 16-166,3 1 0,0 3 1,3 1-1,-64 74 0,86-94-718,21-19-139,0 0-1,-1 0 0,1-1 0,0 1 1,0 0-1,0 0 0,0-1 1,-1 1-1,1 0 0,0 0 1,0-1-1,0 1 0,0 0 1,0 0-1,0-1 0,-1 1 1,1 0-1,0 0 0,0-1 0,0 1 1,0 0-1,0-1 0,0 1 1,0 0-1,0-1 0,1 1 1,-1 0-1,0 0 0,0-1 1,0 1-1,0 0 0,0 0 1,0-1-1,0 1 0,1 0 1,-1 0-1,0-1 0,0 1 0,0 0 1,1-1-1,22-46-829,89-116-1296,-93 140 1996,0 2 1,1 0 0,1 1-1,44-32 1,-194 145 937,74-60-2680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1:54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1 178 13459,'1'0'183,"0"0"1,0-1 0,1 1-1,-1 0 1,0-1-1,0 1 1,0 0 0,1 0-1,-1 0 1,0 0-1,0 1 1,1-1-1,-1 0 1,0 0 0,0 1-1,0-1 1,0 0-1,0 1 1,1 0-1,-1-1 1,0 1 0,0-1-1,0 1 1,1 1-1,-1 0 3,-1 0-1,0 0 0,1 0 0,-1 0 0,0 1 0,0-1 0,0 0 1,0 0-1,-1 0 0,1 0 0,-1 3 0,-3 29 1219,5-40-1386,1 1-1,0 0 1,0 0 0,0 0 0,1 0-1,-1 1 1,1-1 0,0 1 0,4-5-1,94-121 45,-93 121-63,1 1 0,0 0 0,15-9 0,-10 7-6,-13 9 6,0 0-1,1 0 1,-1 0 0,0 0-1,1 0 1,-1 1 0,1-1 0,-1 0-1,1 1 1,0-1 0,-1 1-1,1-1 1,0 1 0,-1 0-1,3 0 1,-3 0 1,-1 0-1,1 0 1,0 1-1,-1-1 1,1 0 0,0 1-1,-1-1 1,1 0-1,-1 1 1,1-1 0,-1 1-1,1-1 1,-1 1-1,1-1 1,-1 1 0,1-1-1,-1 1 1,0 0-1,1-1 1,-1 1 0,0-1-1,0 1 1,1 0-1,-1-1 1,0 2 0,1 3 17,0 1 1,-1 0-1,0 0 1,0-1 0,-1 1-1,1 0 1,-3 8-1,-4 11 142,-2-1-1,0 0 1,-2-1-1,0 0 0,-18 26 1,26-43-119,-10 14 301,-23 31-1,33-46-253,-1-1-1,0 1 0,0-1 0,0 0 1,-1 0-1,1-1 0,-1 1 1,0-1-1,0 0 0,0 0 0,-8 3 1,4-7 112,11-10-97,11-17-59,1 0 0,2 1 0,1 1 0,36-45 0,-47 64-42,0 0 0,0 0 0,0 1 0,1 0 0,0 0 1,9-6-1,-16 12 0,0 0 0,1 0 0,-1 0 0,0 0 1,0-1-1,1 1 0,-1 0 0,0 0 0,1 0 0,-1 0 0,0 0 1,0 0-1,1 0 0,-1 0 0,0 0 0,1 0 0,-1 0 1,0 0-1,1 0 0,-1 0 0,0 0 0,1 0 0,-1 0 1,0 0-1,1 0 0,-1 0 0,0 0 0,0 1 0,1-1 1,-1 0-1,0 0 0,1 0 0,-1 0 0,0 1 0,0-1 0,0 0 1,1 0-1,-1 1 0,0-1 0,0 0 0,0 1 0,0-1 1,1 0-1,-1 0 0,0 1 0,0-1 0,0 0 0,0 1 1,0-1-1,1 18 83,-4-2 92,-1 0 0,0-1-1,-1 0 1,-1 0 0,0 0-1,-1-1 1,0 0-1,-2 0 1,1-1 0,-2 0-1,1-1 1,-2 0-1,0 0 1,0-1 0,-14 10-1,-6-6 385,31-14-554,0-1 1,-1 0-1,1 0 0,0 1 0,-1-1 0,1 0 0,-1 0 1,1 0-1,0 1 0,-1-1 0,1 0 0,-1 0 0,1 0 1,0 0-1,-1 0 0,1 0 0,-1 0 0,1 0 1,-1 0-1,1 0 0,-1 0 0,1 0 0,0 0 0,-1 0 1,1 0-1,-1-1 0,1 1 0,0 0 0,-1 0 0,1 0 1,-1-1-1,1 1 0,0 0 0,-1 0 0,1-1 0,0 1 1,0 0-1,-1-1 0,1 1 0,0 0 0,0-1 1,-1 1-1,1-1 0,0 1 0,0 0 0,0-1 0,0 1 1,-1-1-1,1 1 0,0 0 0,0-1 0,0 1 0,0-1 1,0 1-1,0-1 0,0 1 0,0-1 0,0 1 0,1 0 1,-1-1-1,0 1 0,0-1 0,0 1 0,0 0 1,1-1-1,-1 0 0,15-34-460,2 1 0,1 0 0,2 1 0,1 2-1,44-53 1,-27 49-707,-5 16 1620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1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27 291 14411,'-15'4'1722,"4"-2"1639,15-14-674,2 0-2067,0-7-108,0 0 0,-1-1 0,-1 1 1,2-39-1,-1-59 1168,-5 102-811,0 26-837,0 0 0,1 0-1,0 0 1,1 0 0,0 0-1,1-1 1,7 19 0,-9-25-37,1 0 1,-1-1-1,1 0 0,0 1 1,0-1-1,0 0 1,1 0-1,-1 0 1,1 0-1,-1 0 1,1-1-1,0 1 0,0-1 1,0 0-1,1 0 1,-1 0-1,0 0 1,1 0-1,-1-1 0,1 0 1,0 0-1,-1 0 1,1 0-1,0 0 1,7 0-1,-8-1 2,0-1 0,-1 1 0,1-1 0,0 0 0,0 1 1,0-2-1,-1 1 0,1 0 0,0 0 0,-1-1 0,1 1 0,-1-1 0,0 0 0,1 0 0,-1 0 1,0 0-1,0 0 0,0 0 0,0-1 0,-1 1 0,1 0 0,-1-1 0,1 0 0,-1 1 0,0-1 1,1-4-1,4-8 47,-2-1 1,0 1-1,3-26 1,-5 32-4,-1-16 179,3 179-586,-4-152 311,0 1-241,0 0 0,0 0 0,0 0 0,0 0 0,1 1 0,0-1 0,-1 0-1,1 0 1,0 0 0,0 0 0,1-1 0,-1 1 0,0 0 0,5 5 0,8 5-2565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10042,'84'-88'4122,"-60"58"-612,-29 37 511,-12 26-2315,6-12-941,1 0 0,-14 41 0,23-58-698,-1 1 1,1 0-1,0 0 1,0 0-1,1 0 1,0 0-1,0 0 1,0 0-1,0 0 0,1 0 1,-1 0-1,2 0 1,-1 0-1,0 0 1,1-1-1,0 1 1,0 0-1,5 7 1,-5-10-64,0 1-1,1-1 1,-1 1 0,1-1 0,0 0 0,0 0 0,0 0-1,0 0 1,0-1 0,0 1 0,0-1 0,0 0 0,1 0-1,-1 0 1,1 0 0,-1 0 0,0-1 0,1 0 0,-1 0-1,1 0 1,-1 0 0,1 0 0,-1-1 0,1 1 0,-1-1-1,1 0 1,-1 0 0,0 0 0,0-1 0,1 1 0,2-3-1,-4 3-210,1-1 0,-1 0 0,0 1 0,1-1 0,-1 0 0,0 0 0,-1-1-1,1 1 1,0 0 0,-1-1 0,1 1 0,-1 0 0,1-1 0,-1 0 0,1-3-1,2-13-2087,1-4 32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 15027,'15'0'6378,"11"-4"-4050,10 0-912,-1-4-351,-1 7-809,2 1-200,-13 8-536,-7 1-361,-14-2-975,-7 1-553,-16 7-3384</inkml:trace>
  <inkml:trace contextRef="#ctx0" brushRef="#br0" timeOffset="1">1 155 14467,'5'-5'5889,"29"4"-3760,-3-6-369,16 5-832,11 6-287,-16 1-1066,1 1-647,-8 7 1352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9378,'4'14'1687,"11"16"7839,2-76-7583,21-86 0,-35 121-1493,0 18-168,2 38-38,0 5-90,-5-47-146,1 0 1,0 0-1,0 0 0,0 0 1,0 0-1,1 0 0,-1 0 1,1 0-1,-1-1 1,1 1-1,0-1 0,0 1 1,0-1-1,4 3 1,-5-4-8,1 0 1,-1 0 0,1-1 0,0 1 0,-1-1 0,1 1 0,0-1 0,0 0 0,-1 1 0,1-1 0,0 0 0,0 0-1,-1 0 1,1-1 0,0 1 0,-1 0 0,1-1 0,0 1 0,0-1 0,-1 1 0,1-1 0,-1 0 0,1 0 0,-1 1 0,1-1-1,-1 0 1,1-1 0,1 0 0,12-12 29,-1 0-1,0 0 0,-1-2 0,-1 1 1,19-31-1,-7 10 8,-24 36-36,0 0-1,0 0 0,0-1 1,0 1-1,0 0 1,0 0-1,0 0 0,0 0 1,0 0-1,0 0 0,0-1 1,0 1-1,0 0 1,0 0-1,0 0 0,1 0 1,-1 0-1,0 0 0,0-1 1,0 1-1,0 0 1,0 0-1,0 0 0,0 0 1,0 0-1,0 0 1,1 0-1,-1 0 0,0 0 1,0 0-1,0 0 0,0 0 1,0 0-1,0 0 1,1-1-1,-1 1 0,0 0 1,0 0-1,0 0 0,0 0 1,0 0-1,0 0 1,1 1-1,-1-1 0,0 0 1,0 0-1,0 0 1,0 0-1,0 0 0,0 0 1,1 0-1,-1 0 0,0 0 1,0 0-1,0 0 1,0 0-1,0 0 0,0 0 1,0 1-1,0-1 0,0 0 1,1 0-1,-1 0 1,0 0-1,0 0 0,0 0 1,0 1-1,0 9 57,-7 22 39,3-20-174,1 1 0,1-1 0,0 0 0,0 23 0,2-32 11,0 1-1,0-1 0,1 0 0,0 0 0,-1 0 0,1 0 0,0 0 0,0-1 0,1 1 0,-1 0 0,0 0 0,1-1 0,0 1 0,0-1 0,0 1 0,0-1 0,0 0 0,0 1 0,0-1 0,1 0 0,-1-1 0,1 1 0,0 0 0,4 1 0,-3-1-130,0 0-1,0-1 0,0 1 0,0-1 1,1 0-1,-1 0 0,0-1 0,0 1 0,1-1 1,-1 0-1,0 0 0,1-1 0,-1 1 0,0-1 1,6-2-1,-4 2-521,-1-2 1,0 1-1,0 0 1,-1-1-1,1 0 1,0 0-1,5-6 1,3-2-2597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5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1 168 12283,'40'11'5225,"-45"-16"-2769,0-10-327,-3-9-369,2-7-296,4 0-535,-1 4-217,1 6-280,2 6-184,-3 7-848,3 6-504,2 2-153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 4281,'-6'-8'15388,"5"30"-8602,2-9-8005,-2 11 1578,2 35 412,-1-57-767,1-1 0,-1 0 0,0 1 1,0-1-1,1 0 0,-1 0 0,0 1 1,1-1-1,0 0 0,-1 0 0,1 1 1,0-1-1,-1 0 0,1 0 1,0 0-1,0 0 0,0 0 0,0 0 1,0 0-1,0-1 0,0 1 0,0 0 1,0-1-1,3 2 0,-1-1 8,0 0-1,-1-1 1,1 0-1,0 1 1,0-1-1,0 0 1,0 0-1,0 0 1,0-1-1,6-1 1,1 0-886,0-2 0,0 1 1,0-2-1,-1 1 0,14-9 1,-15 5-1768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88 138 14355,'-47'-113'5745,"68"101"-3920,2 4-385,11 8-480,-3-5-408,-2 5-368,-4 0-264,-14 5-736,-8 10-464,-14-2-1153</inkml:trace>
  <inkml:trace contextRef="#ctx0" brushRef="#br0" timeOffset="1">0 140 14563,'12'0'5601,"11"-2"-4288,-1 1-353,11 1-1176,-4 0-688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10882,'0'-6'12435,"18"-25"-11996,19-7-101,-36 38-318,0-1 0,1 0 0,-1 0 0,0 0-1,0 1 1,1-1 0,-1 1 0,0-1-1,1 1 1,-1-1 0,1 1 0,-1 0-1,1 0 1,-1 0 0,0-1 0,1 1 0,-1 1-1,1-1 1,-1 0 0,1 0 0,-1 1-1,1-1 1,-1 0 0,2 2 0,24 18 248,-22-15-228,18 17 70,38 30-2,-55-48-97,0 0 0,0-1 1,1 1-1,-1-1 0,1-1 0,0 1 1,-1-1-1,15 3 0,-20-5 8,0 0-1,0 1 0,0-1 1,0 0-1,0 0 1,0 0-1,0 0 1,0 0-1,1 0 1,-1 0-1,0 0 1,0 0-1,0 0 1,0 0-1,0-1 1,0 1-1,0-1 1,0 1-1,0-1 1,0 1-1,0-1 1,0 1-1,0-1 0,0 0 1,0 1-1,0-1 1,-1 0-1,1 0 1,0 0-1,-1 0 1,1 0-1,0 0 1,-1 1-1,1-3 1,0-1 98,-1 0 0,1 0 1,-1-1-1,0 1 0,-1 0 1,1 0-1,-2-7 0,-1-10 306,1 3-140,0 11-120,1 0-1,1-1 1,-1 1-1,1 0 1,1-10 0,-1 16-192,1-1 1,-1 1-1,0-1 1,1 1-1,-1 0 1,1-1-1,-1 1 1,1 0-1,0 0 1,0-1-1,0 1 1,-1 0 0,1 0-1,0 0 1,0 0-1,0 0 1,1 0-1,-1 0 1,0 0-1,0 0 1,0 1-1,1-1 1,-1 0-1,0 1 1,1-1-1,-1 1 1,1 0 0,-1-1-1,0 1 1,1 0-1,-1 0 1,3 0-1,19 2-1532,-2 5-1024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15 101 13307,'-15'39'5865,"18"-59"-3360,-1-4-809,3 4-448,-2-1-888,2 0-472,-7 5-984,1-2-648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49 13843,'-60'-44'5665,"68"44"-3384,10-1-513,8-2-408,25 7-255,4-2-521,2-4-200,0 1-432,-12-1-416,-14 1-889,-3 1-647,-19 8-3585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222 108 12451,'-2'7'5481,"10"7"-3097,-22 2-327,-12-1-81,-5-4-455,-21-7-193,11-11-408,7-7-240,11-17-368,17 0-120,20-8-144,19 8 0,12 18-152,-1 5-128,-3 27-416,-13 7-328,-12 12-969,-6 2-455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13 101 14227,'-5'-101'5617,"9"116"-3808,-4 3-49,0 11-504,-7 8-288,4-1-495,1-5-193,9-10-232,6-3-48,14-10-16,6-3-40,9-8-376,0-4-353,-9-7-751,-4-4-352,-12 2 831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11586,'15'0'5154,"19"-1"-1938,6 2-1791,-1 1-489,2 3-368,-7 3-616,-5-3-416,-9 0-913,-5 3-375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13219,'3'0'5553,"12"0"-3216,7 0-1305,16-4-176,12 4-480,5 0-448,6 4-1464,0-1-233</inkml:trace>
  <inkml:trace contextRef="#ctx0" brushRef="#br0" timeOffset="1">617 79 14219,'0'-78'6001,"-7"86"-2848,-1 5-1513,21 16-367,-13 2-313,10 11-552,11-1-104,2-2-304,9 3-200,7-11-632,-9-3-441,-6-12-799,-8-10-344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0 356 12259,'0'-3'5601,"5"-15"-2152,15-8-1649,15-11-496,9-4-232,3-6-279,-3 8-121,-11 2-480,-5 3-304,-11 8-840,1 3-529,7 10-1111,1 1 159</inkml:trace>
  <inkml:trace contextRef="#ctx0" brushRef="#br0" timeOffset="1">472 26 12555,'93'24'4889,"-92"-24"-4754,0 0 0,0 1 0,0-1 1,0 0-1,1 1 0,-1-1 0,0 1 1,-1-1-1,1 1 0,0-1 0,0 1 1,0 0-1,0-1 0,0 1 0,-1 0 1,1 0-1,0 0 0,0 0 0,0 1 0,-5 9 1502,1-6-967,-13 28 1314,8-18-1538,1 0-1,1 0 1,-9 30 0,15-41-431,-1-1 0,0 1 0,1-1 0,0 0 0,-1 1-1,1-1 1,1 1 0,-1-1 0,0 1 0,1-1 0,0 0 0,0 1-1,0-1 1,0 0 0,0 0 0,1 1 0,-1-1 0,1 0 0,0 0-1,0-1 1,0 1 0,0 0 0,1-1 0,2 3 0,3 1-2,1 0 1,0-1 0,0 0 0,1-1 0,0 0-1,-1 0 1,1-1 0,0 0 0,1-1-1,14 2 1,-11-2-198,0-1-1,0-1 0,0 0 1,1 0-1,-1-2 0,0 0 1,16-4-1,27-17-2846,-33 11 926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3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94 10306,'1'-1'6870,"6"-3"-3923,35-13-1955,-39 16-954,50-16 492,0 3 0,54-7-1,-1 9 189,1 5 0,192 12 0,-216 2-631,0 5 0,-1 2 0,0 5 0,92 33 0,-156-45-340,0 1 1,29 16 0,-13-2-3448,-29-18-1027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13051,'17'0'5225,"27"0"-3761,10 4 1,-10-4-433,5 5-448,-17-4-248,-11 2-280,-3 1-1168,-13-3-225</inkml:trace>
  <inkml:trace contextRef="#ctx0" brushRef="#br0" timeOffset="1">0 181 10994,'31'0'5538,"20"1"-1282,30 8-3359,7-6-169,8-2-1528,-2 1-561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46 10602,'-65'-46'7922,"73"48"-6386,11 1-231,6 3-225,14-4-320,1 0-152,7 3-360,0-5-80,-11 3-600,-5 5-376,-16-5-1072,-4 5-1233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12411,'18'0'5457,"3"-3"-3193,19 3-503,1-5-177,8 0-656,1 2-224,-9-2-408,-5 0-128,-20 0-584,-2 1-448,-15 0-1120,-4 6 223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218 220 9946,'-8'3'507,"4"-1"-158,0 0 1,-1 0-1,1 0 1,-1-1-1,1 0 1,-1 0-1,-5 0 1,9-1-282,0 0-1,0 0 1,0 0-1,0-1 1,-1 1-1,1-1 1,0 1-1,0-1 1,0 1-1,0-1 1,0 0 0,0 1-1,0-1 1,0 0-1,1 0 1,-1 1-1,0-1 1,0 0-1,1 0 1,-1 0-1,0 0 1,1 0 0,-1 0-1,1 0 1,-1-1-1,1 1 1,0 0-1,-1 0 1,1 0-1,0 0 1,0-1-1,0 0 1,-11-82 1717,3 13 314,-4 24 2181,12 46-3939,0 2-301,0-1-1,1 0 0,-1 0 0,0 0 0,0 0 1,0 0-1,0 0 0,1 0 0,-1 0 1,0 0-1,0 1 0,0-1 0,0 0 0,1 0 1,-1 0-1,0 0 0,0 0 0,0 0 1,0 0-1,1 0 0,-1 0 0,0 0 0,0 0 1,0 0-1,1-1 0,-1 1 0,0 0 0,0 0 1,0 0-1,0 0 0,1 0 0,-1 0 1,0 0-1,0 0 0,0 0 0,0-1 0,0 1 1,0 0-1,1 0 0,-1 0 0,0 0 1,0 0-1,0-1 0,0 1 0,0 0 0,0 0 1,0 0-1,0 0 0,0-1 0,0 1 0,0 0 1,0 0-1,0 0 0,0-1 0,0 1 1,0 0-1,0 0 0,0 0 0,0 0 0,0-1 1,0 1-1,0 0 0,0 0 0,0 0 1,0 0-1,0-1 0,19 5 9,0 1-1,0 1 1,0 1 0,-1 0 0,1 1-1,-2 2 1,1-1 0,-2 2 0,1 0-1,-1 1 1,-1 1 0,0 0-1,23 28 1,-36-39-61,0 1 0,0-1-1,0 0 1,-1 1 0,1-1 0,-1 1-1,0-1 1,1 1 0,-1 0 0,0 0-1,-1-1 1,1 1 0,-1 0-1,1 0 1,-1 0 0,0 0 0,0 0-1,0 0 1,0 0 0,-1 3 0,0-3 11,0-1 0,-1 1 0,1 0 0,-1 0 0,0-1 0,0 1 1,0-1-1,0 0 0,0 1 0,0-1 0,-1 0 0,1 0 0,-1 0 1,1-1-1,-5 3 0,-8 3 20,0-1 0,0-1 1,0 0-1,-1-1 0,-30 4 0,18-6-327,1 0 0,0-1 0,-1-2 0,1-1 0,0-1 0,-39-9 0,53 6-584,11 1-53,23-6-1054,20-1-538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30 194 16964,'-2'-8'6713,"-3"-1"-4657,0-4-407,-5-22-753,7 9-312,0-5-656,1-9-496,7 25-1336,0-1-849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48 225 9986,'-1'2'130,"1"-1"0,0 1 0,0-1-1,0 1 1,0-1 0,0 1 0,0 0 0,0-1-1,0 1 1,0-1 0,1 1 0,-1-1 0,1 1 0,-1-1-1,1 1 1,0-1 0,-1 0 0,1 1 0,0-1-1,0 0 1,0 1 0,0-1 0,0 0 0,0 0-1,0 0 1,1 0 0,-1 0 0,0 0 0,0 0 0,1-1-1,-1 1 1,1 0 0,1 0 0,5 0 63,-1 0 1,1 0 0,0-1-1,-1 0 1,1-1 0,8-1 0,-10 1-99,-3 1-11,0 0-1,0 0 0,0 0 0,0-1 0,-1 1 0,1-1 0,0 0 1,-1 1-1,1-1 0,0-1 0,-1 1 0,1 0 0,-1-1 0,1 1 1,-1-1-1,0 0 0,0 1 0,0-1 0,0 0 0,0-1 0,0 1 1,0 0-1,-1 0 0,3-4 0,-4 3 45,0 0 0,0 0-1,0 1 1,0-1 0,0 0 0,-1 0 0,1 0 0,-1 1-1,0-1 1,0 0 0,0 1 0,0-1 0,0 1 0,0-1-1,-1 1 1,1-1 0,-1 1 0,0 0 0,0 0 0,0 0 0,0 0-1,0 0 1,0 0 0,-4-2 0,-16-13 899,-38-22 1,-10-7-191,69 45-829,-1 0 0,1 0 0,-1 0 0,1 0 0,0-1-1,0 1 1,-1 0 0,1-1 0,0 1 0,0-1-1,0 1 1,1-1 0,-1 0 0,0 1 0,0-4-1,1 4-11,0 0-1,0 0 1,0 0-1,0 0 1,0 0-1,0 1 1,1-1-1,-1 0 1,0 0-1,1 0 1,-1 0-1,1 1 1,-1-1-1,1 0 1,-1 0-1,1 1 1,-1-1-1,1 0 1,0 1-1,-1-1 1,1 1-1,1-2 1,4-1-74,-1 1 0,1-1 0,0 1 0,0 0 0,0 0 0,0 1 0,12-2 0,0 1-354,1 0 0,0 2 0,-1 0 1,1 1-1,0 0 0,-1 2 0,20 5 1,4 5-1303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104 255 8706,'-4'2'392,"-19"18"3335,25-12-1653,14-2 64,1-3-1370,0 0 1,27 0-1,-39-3-725,0 0 0,0 0 1,0-1-1,0 1 0,0-1 0,0 0 0,0-1 1,-1 1-1,1-1 0,0 0 0,-1 0 1,0 0-1,8-6 0,-11 7-24,0 0 1,0 0 0,0 0-1,-1 0 1,1 0-1,0 0 1,-1 0-1,1 0 1,-1 0 0,1-1-1,-1 1 1,1 0-1,-1 0 1,0 0-1,0-1 1,0 1-1,1 0 1,-1-1 0,-1 1-1,1 0 1,0 0-1,0-1 1,0 1-1,-1 0 1,1 0-1,0-1 1,-1 1 0,1 0-1,-1 0 1,0 0-1,1 0 1,-1 0-1,0 0 1,0 0-1,-1-1 1,-3-6 275,-2 2-1,1-1 1,-13-10-1,17 16-229,-26-20 982,-1 2 1,-43-23-1,27 17-183,41 23-776,1 0 0,0 0 0,0 0-1,0 0 1,0-1 0,0 0 0,0 1 0,-2-4-1,5 5-74,-1 0 0,1 0-1,0 1 1,-1-1 0,1 0-1,0 0 1,-1 0-1,1 0 1,0 0 0,0 0-1,0 1 1,0-1-1,0 0 1,0 0 0,0 0-1,0 0 1,0 0 0,0 0-1,1 0 1,-1 0-1,0 1 1,0-1 0,1 0-1,-1 0 1,1 0 0,-1 1-1,1-1 1,-1 0-1,1 0 1,-1 1 0,1-1-1,0 0 1,-1 1-1,1-1 1,0 1 0,0-1-1,-1 1 1,1-1 0,2 0-1,7-4-243,0 0-1,1 0 1,0 1-1,0 1 0,0 0 1,1 0-1,-1 1 1,0 1-1,1-1 1,0 2-1,-1 0 1,21 2-1,4 9-2076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5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92 10154,'-59'-56'4228,"49"43"5220,10 27-9343,1-1-1,0 0 0,1 0 0,0 0 0,6 17 0,-7-25-76,1 0-2,0 1 0,0-1 0,0 1 0,1-1 0,0 0 0,0 0 0,0 0 0,0 0 0,1-1 0,0 1 0,0-1 0,0 0 0,1 0 1,-1-1-1,1 1 0,8 4 0,-10-6-3,-1-1 0,0 0 1,1 0-1,-1-1 0,1 1 1,-1 0-1,1-1 0,-1 0 1,1 1-1,-1-1 0,1 0 1,-1 0-1,1 0 0,0-1 1,-1 1-1,1-1 0,-1 1 1,1-1-1,-1 0 0,0 0 1,1 0-1,-1 0 0,0 0 1,0-1-1,1 1 0,-1-1 1,0 1-1,0-1 0,-1 0 1,1 0-1,0 0 0,-1 0 1,1 0-1,-1 0 0,3-4 1,-1 0-3,0 0 0,0 0 0,-1-1 0,0 1 0,0 0 0,0-1 0,-1 0 0,0 1 1,1-14-1,-3 3-502,0 1 0,-7-31 1,8 46 365,0 0 1,0 1-1,-1-1 1,1 0-1,0 1 1,0-1-1,0 0 1,0 0 0,0 1-1,0-1 1,0 0-1,0 0 1,1 1-1,-1-1 1,0 0-1,0 0 1,0 1 0,1-1-1,-1 0 1,1 1-1,-1-1 1,0 0-1,1 1 1,-1-1-1,1 1 1,0-1 0,8-3-2247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48 11947,'6'-38'4729,"-6"38"-4637,0-1-1,0 1 1,0-1 0,0 1 0,0 0 0,0-1 0,0 1 0,0 0 0,0-1 0,0 1 0,0 0 0,1-1 0,-1 1 0,0 0 0,0-1 0,0 1 0,0 0 0,1 0 0,-1-1 0,0 1 0,0 0 0,0-1 0,1 1-1,-1 0 1,0 0 0,0 0 0,1-1 0,-1 1 0,0 0 0,1 0 0,-1 0 0,0 0 0,1 0 0,-1-1 0,0 1 0,1 0 0,-1 0 0,1 0 0,2 16 3759,-5 10-3364,-9 40-1,9-57-435,0-1-1,-1 0 0,0 0 1,0 0-1,-1-1 0,0 1 1,0-1-1,-1 0 0,-8 11 0,4-10-34,5-2-8,19-7-7,-7 1 0,40-8 18,-36 6-34,-1-1-1,0 2 1,1 0-1,-1 0 1,24 2-1,-16 3-142,-14-2-203,1-1-1,0 0 0,0 0 0,-1 0 0,1-1 1,0 0-1,0 0 0,6-1 0,-7-4-1689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4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15 10306,'-3'2'6839,"-11"9"-2883,2 1-3680,1 0 1,-17 25-1,15-19-140,11-15-103,-1 0 1,0 0-1,1 1 1,0-1-1,0 1 1,0 0-1,0 0 0,0 0 1,1 0-1,0 0 1,0 0-1,0 0 0,0 0 1,1 0-1,-1 0 1,1 1-1,0-1 0,1 5 1,0-6-31,1 1-1,-1-1 1,1 0 0,0 1 0,0-1-1,0 0 1,1 0 0,-1 0 0,1-1-1,-1 1 1,1-1 0,0 1-1,0-1 1,0 0 0,0 0 0,1 0-1,6 2 1,-3-1-78,0 0-1,0 0 0,0-1 1,0 0-1,1-1 1,-1 0-1,1 0 1,-1 0-1,1-1 0,-1 0 1,1 0-1,-1-1 1,11-2-1,8-4-544,-1 0 0,38-18 0,-39 15 279,1 1 0,32-8 0,-36 12-26,0-2 0,0-1 1,32-16-1,-39 17 473,0 0 1,0 1 0,1 0 0,-1 1-1,1 1 1,1 0 0,-1 1 0,20-1 0,-34 4 8,1-1 0,0 1 1,0 0-1,-1 0 0,1 1 1,0-1-1,-1 0 1,1 1-1,0-1 0,-1 1 1,1-1-1,-1 1 0,1 0 1,-1-1-1,1 1 0,-1 0 1,1 0-1,-1 0 1,0 0-1,0 0 0,1 1 1,0 1-1,-1-2 15,-1 1 0,1-1 0,-1 1 0,0 0 0,0-1 0,0 1 0,0-1 0,0 1 0,0-1 0,0 1 1,0-1-1,-1 1 0,1-1 0,-1 1 0,1-1 0,-1 0 0,1 1 0,-1-1 0,0 1 0,0-1 0,0 0 0,0 0 0,0 0 0,0 1 0,-1 0 0,-3 4 139,-1-1 0,1 1-1,-1-1 1,-1 0 0,1 0-1,-1-1 1,1 0 0,-1 0-1,0-1 1,-1 0 0,1 0-1,0 0 1,-1-1 0,0 0-1,-11 1 1,15-3-210,1 0 0,-1 1 1,0-2-1,0 1 0,0 0 0,0-1 0,0 0 1,0 0-1,0 0 0,1 0 0,-1-1 0,0 1 0,1-1 1,-1 0-1,1 0 0,0 0 0,0-1 0,0 1 1,0-1-1,0 0 0,0 0 0,1 0 0,-1 0 1,1 0-1,0 0 0,0-1 0,0 1 0,0-1 0,0 1 1,1-1-1,0 0 0,-1-4 0,1 3-68,0 1-1,0-1 1,1 1 0,0-1-1,0 1 1,0-1 0,1 0-1,-1 1 1,1-1 0,0 1-1,0-1 1,1 1 0,-1 0-1,1 0 1,0-1 0,0 1-1,1 0 1,-1 1 0,1-1-1,3-4 1,-4 6-85,1-1 1,-1 0-1,1 0 0,0 1 1,0 0-1,0-1 0,0 1 1,0 1-1,0-1 0,0 0 1,1 1-1,-1-1 0,1 1 1,-1 0-1,1 0 0,0 0 1,-1 1-1,1-1 1,0 1-1,-1 0 0,1 0 1,0 0-1,0 1 0,-1-1 1,5 2-1,20 12-1722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40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1073 12963,'0'-13'5025,"10"-28"-3513,17-17-248,32-24-391,14-22-201,19-5-264,6-3-176,-2 5-64,8 13-8,19 14-104,6 10 8,12 20-64,-3 4-248,-9 7-600,1 2-384,-5 6-921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11442,'-78'10'5088,"-117"10"-447,167-20-3051,54-3 33,545-34 2662,288 27-3060,-190 31-1548,-49-1-2469,-487-22 978,-33-11-466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44 280 15491,'-16'77'6530,"9"-97"-3834,1-7-639,-1-16-961,-1-20-416,8 3-864,0-4-432,2 14-1096,4 21-721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14851,'15'-52'6049,"6"30"-3896,20 7-441,17 8-351,10 3-393,12 12-456,-18 0-160,-18 10-264,-20 4-80,-37 6-72,-11 3 32,-41-8-56,0 3 40,-13-13-112,6-5-176,23 2-592,10-10-529,33-2-1287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6 280 13891,'5'79'7816,"-8"-91"-7501,0 0-1,1-1 0,1 1 0,0-1 1,1 1-1,0 0 0,1-1 0,0 1 1,1-1-1,7-23 0,-4 19-361,1 0 0,1 0 0,1 0 0,0 1 0,1 0 0,20-26 0,-25 36-17,1 1 1,0 0-1,0 1 1,0-1-1,1 1 1,-1 0-1,1 0 1,0 1-1,0 0 1,0 0-1,1 0 1,12-3-1,-17 5 50,1 1 0,-1 0 0,0-1 0,1 1 0,-1 0 0,1 0 0,-1 1 0,0-1 0,1 0 0,-1 1 0,0-1-1,1 1 1,-1 0 0,0 0 0,0 0 0,0 0 0,1 0 0,-1 0 0,0 1 0,-1-1 0,1 1 0,0-1 0,0 1 0,-1 0-1,1-1 1,-1 1 0,1 0 0,-1 0 0,0 0 0,1 0 0,-1 1 0,-1-1 0,1 0 0,0 0 0,0 1 0,-1-1 0,1 0 0,-1 1-1,0 3 1,1 0 17,0 0-1,-1 0 0,0 0 1,-1-1-1,1 1 0,-1 0 1,0 0-1,0-1 0,-1 1 1,0 0-1,0-1 0,0 1 1,-1-1-1,1 0 0,-1 0 0,-7 9 1,4-7 71,0 0 1,0-1 0,0 1-1,-1-1 1,0-1-1,0 1 1,0-1 0,-1-1-1,0 1 1,-14 5 0,15-9 158,-1 2 516,20 2-124,68 14-896,0-4 0,127 7 0,-26-4 77,-179-18 192,7 1-14,-1 0 1,1 0-1,-1 1 1,1 0 0,-1 1-1,0 0 1,11 5-1,-19-8 31,0 1 0,1-1 0,-1 1 0,0-1 0,1 1 0,-1-1 0,0 1 0,0 0 0,1-1 0,-1 1 0,0-1 0,0 1 0,0-1 0,0 1-1,0 0 1,0-1 0,0 1 0,0-1 0,0 1 0,0 0 0,0-1 0,0 1 0,0-1 0,0 1 0,-1 0 0,1-1 0,0 1 0,-1-1 0,1 1 0,0-1 0,-1 1 0,1-1-1,0 1 1,-1-1 0,1 0 0,-1 2 0,-17 13 753,16-13-693,0-1 0,0 0 1,-1-1-1,1 1 1,0 0-1,-1-1 0,1 1 1,0-1-1,-1 0 0,1 0 1,0 0-1,-1 0 1,1 0-1,-1 0 0,1-1 1,0 1-1,-1-1 1,-1-1-1,0 1 1,0-1-1,0-1 1,0 1 0,0-1 0,0 1-1,1-1 1,-1 0 0,1 0 0,-3-5-1,1 3-28,0-2-1,0 1 0,1-1 1,0 1-1,1-1 0,-1 0 1,1 0-1,1-1 0,-1 1 0,-1-14 1,3 18-85,1-1 1,0 0-1,0 1 1,0-1-1,0 0 1,1 1-1,-1-1 1,1 0-1,0 1 1,0-1-1,3-5 1,-3 8-32,0 0-1,0 0 1,0 0-1,0 0 1,0 0 0,0 0-1,0 0 1,0 0 0,0 0-1,0 1 1,1-1-1,-1 0 1,0 1 0,0-1-1,1 1 1,-1 0 0,0-1-1,1 1 1,-1 0-1,1 0 1,-1 0 0,0 0-1,1 0 1,-1 0 0,0 0-1,1 0 1,-1 1-1,0-1 1,1 0 0,-1 1-1,0-1 1,1 1 0,-1 0-1,1 0 1,26 16-1861,5 7-330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15723,'22'0'5642,"28"0"-4994,7-2-352,13 5-1320,3-3 3112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13291,'0'0'4626,"0"-6"-1449,1 2-3086,0 0 0,-1 0 0,1 1 0,1-1 0,-1 1 0,0-1 0,4-4 0,9-18 90,-1 4-49,-1-1 1,17-44 0,-29 67-126,0 0-1,0-1 1,0 1 0,0 0-1,0 0 1,0 0 0,0-1 0,0 1-1,0 0 1,0 0 0,0-1 0,0 1-1,0 0 1,1 0 0,-1 0-1,0-1 1,0 1 0,0 0 0,0 0-1,0 0 1,1 0 0,-1-1 0,0 1-1,0 0 1,0 0 0,0 0-1,1 0 1,-1 0 0,0 0 0,0 0-1,0-1 1,1 1 0,-1 0 0,0 0-1,0 0 1,0 0 0,1 0 0,-1 0-1,0 0 1,0 0 0,1 0-1,7 11 218,8 31 87,-9-21-175,-4-15-110,0 0-1,-1-1 1,2 1-1,-1-1 0,1 0 1,0 1-1,0-2 1,0 1-1,6 5 1,-7-9-21,-1 1 1,0-1-1,0 0 1,0 1-1,1-1 1,-1-1-1,1 1 1,-1 0-1,0 0 1,1-1-1,0 0 1,-1 1-1,1-1 1,-1 0-1,1 0 1,-1 0-1,1-1 1,-1 1-1,1 0 1,-1-1-1,1 0 1,-1 0-1,1 0 1,-1 0-1,0 0 1,3-1-1,0-1 2,1-1 1,0 0-1,-1 0 0,0 0 0,0 0 1,0-1-1,-1 1 0,1-1 0,4-8 1,0-2-39,-1 0 1,8-19 0,-8 17-1,-8 17 31,0 0 0,0-1 0,0 1 1,0 0-1,0 0 0,0 0 0,0 0 1,0 0-1,0-1 0,0 1 0,0 0 1,0 0-1,0 0 0,1 0 0,-1 0 1,0 0-1,0 0 0,0-1 0,0 1 1,0 0-1,0 0 0,1 0 0,-1 0 1,0 0-1,0 0 0,0 0 0,0 0 1,0 0-1,1 0 0,-1 0 0,0 0 1,0 0-1,0 0 0,0 0 0,0 0 1,1 0-1,-1 0 0,0 0 0,0 0 1,0 0-1,0 0 0,1 0 0,-1 0 1,0 0-1,0 0 0,0 0 0,0 1 1,0-1-1,0 0 0,1 0 0,-1 0 1,0 0-1,0 0 0,0 0 0,0 0 1,0 1-1,0-1 0,0 0 0,9 16 40,7 33 55,-11-34-71,-1-2-202,1-1-1,0 1 1,1-1 0,0-1-1,1 1 1,0-1 0,1 0-1,0-1 1,1 0 0,0 0-1,0-1 1,1 0 0,0-1-1,19 12 1,24 7-1432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10 161 13851,'-10'-49'5841,"14"38"-3312,9-7-1321,3 4-312,-2-4-640,3-7-512,-1 15-1176,-3-6-577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15419,'20'56'6650,"-12"-78"-3906,6 5-1183,-2-5-369,-2 5-824,4 5-320,6 7-1104,9 5-969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10690,'42'-38'10098,"-38"37"-8009,7 9-73,0 5-655,2 5-385,13 12-552,-19-8-264,6-3-688,-8-4-376,-4-10-905,6 1-511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3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13923,'39'-89'6137,"-39"104"-3384,8 6-793,0 5-351,8 5-873,-1-4-392,-9 4-992,-9-10-697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7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70 244 12611,'-65'54'11570,"61"-70"-9825,8-12-417,3-19-968,-1-13-624,3-15-1433,-9 3-687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47 366 9586,'-44'33'3579,"42"-47"895,6-27-3873,-4 38-410,10-218 3389,-10 225-3546,1 0 0,-1-1 0,1 1 0,-1 0-1,1-1 1,0 1 0,1-1 0,-1 1-1,0-1 1,1 0 0,0 0 0,0 0 0,0 0-1,0 0 1,1 0 0,-1 0 0,1 0 0,-1-1-1,1 0 1,0 1 0,0-1 0,0 0-1,0 0 1,5 1 0,0 1-27,1 0 1,0-1-1,0 0 0,0-1 1,0 0-1,0 0 1,0-1-1,15 0 0,-8-2 20,0 0-1,-1-2 0,1 1 0,-1-2 1,1 0-1,-1-1 0,0-1 1,-1 0-1,1-1 0,-1 0 1,-1-1-1,0-1 0,0 0 1,12-11-1,-10 1 144,-4 8 513,-10 12-656,0 0 0,-1 0 0,1 0 1,-1 0-1,1 0 0,-1 0 0,1 0 0,-1 0 0,0 0 0,1 1 0,-1-1 0,0 0 0,0 0 0,0 0 0,0 0 0,0 1 0,0 1 0,0 15 46,0 1-1,-1-1 0,-6 36 1,6-50-73,1 0 0,-1 0 1,1 0-1,0 0 0,0 0 0,1 0 1,-1 0-1,1 0 0,0 0 1,0 0-1,0 0 0,1 0 0,-1-1 1,1 1-1,0 0 0,0-1 1,0 0-1,0 1 0,1-1 0,-1 0 1,1 0-1,0 0 0,0 0 1,0-1-1,0 1 0,0-1 1,1 0-1,-1 0 0,1 0 0,0 0 1,4 1-1,-4-4 105,1-10-5,8-7-88,6-5 32,-2-2 0,0 0 0,22-47 0,-36 66-21,74-142 1803,-77 148-1804,0 0 1,0-1-1,1 1 0,-1 0 1,0 0-1,0 0 0,0-1 1,0 1-1,0 0 0,0 0 1,0 0-1,0 0 1,1 0-1,-1-1 0,0 1 1,0 0-1,0 0 0,0 0 1,0 0-1,1 0 0,-1 0 1,0 0-1,0 0 1,0-1-1,0 1 0,1 0 1,-1 0-1,0 0 0,0 0 1,0 0-1,1 0 0,-1 0 1,0 0-1,0 0 0,0 0 1,1 0-1,-1 0 1,0 0-1,0 0 0,0 1 1,0-1-1,1 0 0,-1 0 1,0 0-1,0 0 0,0 0 1,0 0-1,1 1 1,5 11 484,0 17-218,-2 0-235,1-1 1,2 0-1,15 41 0,22 26-3669,-40-84 1296,-3-5-322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5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14195,'12'0'5961,"9"0"-3704,7 0-1137,7-2-296,1-1-584,1-2-448,2 2-1336,-8-5 1032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5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271 105 10410,'30'-76'3830,"-30"75"-3761,1 1-1,-1-1 0,1 0 0,-1 0 0,0 1 0,0-1 0,1 0 1,-1 0-1,0 0 0,0 1 0,0-1 0,0 0 0,0 0 0,0 0 1,0 0-1,0 1 0,0-1 0,-1 0 0,1 0 0,0 1 1,0-1-1,-1 0 0,1 0 0,0 1 0,-1-1 0,1 0 0,-1 1 1,1-1-1,-1 0 0,1 1 0,-1-1 0,0 1 0,1-1 1,-1 1-1,0-1 0,1 1 0,-1-1 0,0 1 0,1 0 0,-1-1 1,0 1-1,0 0 0,0 0 0,-1-1 0,-29 4 1207,31-3-1262,-21 7 353,1 0 0,0 2 0,0 0 0,1 1 0,1 1 0,0 1 0,0 1 0,1 0 0,0 1 0,-18 21 0,31-31-273,1 0 1,-1 1-1,1 0 0,0-1 1,0 1-1,1 0 0,-1 0 1,1 0-1,-2 9 0,3-13-82,1 0 0,0 1 1,0-1-1,-1 1 0,1-1 0,0 1 0,0-1 0,0 1 0,1-1 0,-1 0 0,0 1 0,0-1 1,1 1-1,-1-1 0,1 0 0,-1 1 0,1-1 0,0 0 0,-1 1 0,1-1 0,0 0 1,0 0-1,0 0 0,0 0 0,0 0 0,0 0 0,0 0 0,0 0 0,1 0 0,-1 0 1,0-1-1,0 1 0,1 0 0,-1-1 0,0 1 0,1-1 0,-1 0 0,1 1 0,2-1 0,6 1-13,1 0-1,0-1 0,0 0 1,0-1-1,0 0 0,0 0 1,0-1-1,-1-1 0,1 0 1,-1-1-1,0 1 0,0-2 1,10-5-1,3-2-5,-1-2 0,-1 0 0,-1-1 0,27-25 0,-47 40 14,1-1 0,-1 1 0,0 0 0,1-1 0,-1 1 0,1-1 0,-1 1 0,1-1 0,-1 1-1,1 0 1,-1-1 0,1 1 0,-1 0 0,1 0 0,0 0 0,-1-1 0,1 1 0,-1 0 0,1 0 0,0 0 0,-1 0 0,1 0 0,0 0 0,-1 0 0,1 0-1,-1 0 1,1 0 0,0 0 0,0 1 0,0 0 7,0-1-1,-1 1 1,1 0-1,0 0 1,-1 0-1,1 0 1,0 0-1,-1 0 1,0 0-1,1 0 1,-1 0-1,1 0 1,-1 1-1,0 1 0,3 53 262,-3-44-247,0-2-42,0 0 0,1 0 1,1 0-1,0 0 1,4 12-1,-5-17-144,1-1-1,0 1 1,0-1-1,1 0 1,0 0-1,-1 0 1,1 0-1,0 0 1,1-1-1,-1 1 1,1-1 0,5 5-1,14 7-1742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2 336 11090,'-1'-3'6839,"1"-2"-3822,0 2-2918,1 0-1,1 0 0,-1 0 1,0 0-1,1 0 0,-1 0 1,1 1-1,2-4 0,21-25 191,36-50 515,-26 28 551,29-64 1,-54 101-818,-1 15 30,-7 3-519,0 0-1,0 0 1,-1 0-1,1 0 1,0 1-1,-1-1 0,0 0 1,1 1-1,0 3 1,26 69 336,-25-62-522,1-1-1,0 0 0,1 0 1,0 0-1,1 0 0,0 0 1,1-1-1,0-1 1,13 15-1,-2-8-1600,-6-5-506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0:5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10986,'0'-7'7241,"4"-7"-4288,1-10-1884,0-12-522,-3 12-67,1-1 0,2 1-1,0 0 1,17-45 0,-16 58-389,0 0 0,0 1 0,2 0 0,-1 0 1,1 0-1,13-11 0,-18 18-78,1-1 0,0 1 0,0 0 0,0 0 1,0 0-1,0 1 0,1 0 0,-1-1 0,1 2 0,0-1 1,-1 0-1,1 1 0,0 0 0,0 0 0,0 0 0,0 1 1,0 0-1,5 0 0,-8 0-16,0 0 1,-1 0-1,1 0 0,0 1 1,0-1-1,0 1 0,-1-1 1,1 1-1,0 0 1,-1 0-1,1-1 0,0 1 1,-1 0-1,1 0 0,-1 1 1,0-1-1,1 0 1,-1 0-1,0 1 0,0-1 1,0 1-1,0-1 0,0 1 1,0-1-1,0 1 0,0 0 1,0-1-1,-1 1 1,1 0-1,-1 0 0,0-1 1,1 1-1,-1 0 0,0 0 1,0 0-1,0 0 0,0-1 1,0 1-1,-1 0 1,1 0-1,0 0 0,-2 2 1,0 2 6,0 0 1,0 0-1,-1 0 1,1-1-1,-1 1 1,-1-1-1,1 1 0,-1-1 1,0 0-1,-9 8 1,0-4 218,0 0 1,0-1-1,-1 0 0,0-2 0,0 1 1,-1-2-1,1 0 0,-26 5 1,39-7 371,8 2-456,10 3-144,131 40-262,-129-43-936,0-2-1,1 0 1,24 0-1,-27-3-924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1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30 268 13651,'-8'-11'7734,"2"-8"-7567,3 5 711,-1 3-577,2-1-1,-1 0 1,1 0 0,1 0-1,0 0 1,1 0-1,1 0 1,-1 0 0,2 0-1,0 0 1,5-20 0,-4 27 208,3 11 126,14 27-294,-10-15-320,1-1 1,0 0-1,2 0 0,0-1 1,0-1-1,1 0 1,28 22-1,-41-36-16,-1-1 1,1 1-1,0-1 1,-1 1-1,1 0 1,0-1-1,0 0 1,0 1-1,-1-1 1,1 1-1,0-1 1,0 0-1,0 1 1,0-1-1,-1 0 1,1 0-1,0 0 1,0 0-1,0 0 1,0 0-1,0 0 1,0 0-1,-1 0 1,1 0-1,0 0 1,0-1-1,0 1 1,0 0-1,0-1 1,-1 1-1,1 0 1,0-1-1,0 1 1,-1-1-1,1 0 1,0 1-1,-1-1 1,1 1-1,0-1 1,-1 0-1,1 1 1,-1-1-1,1 0 1,-1 0-1,0 0 1,1 1-1,-1-1 1,0 0-1,1 0 1,-1-1-1,1-3 141,1-1-1,-2 0 0,1 1 1,-1-1-1,0 0 0,0-8 1,-3-2 209,0 0 0,-1 0 0,-8-21 0,-5-22 208,17 58-573,0-1 0,-1 1 0,1-1 0,0 1 0,0 0 0,0-1 0,0 1 0,1-1 0,-1 1 0,0 0 0,0-1 0,1 1 0,-1 0 0,1-1 0,-1 1 0,1 0 0,0-1 0,0 1 0,-1 0 0,1 0 0,0 0 0,0 0 0,0 0 0,0 0 1,0 0-1,0 0 0,1 0 0,-1 0 0,0 1 0,0-1 0,1 0 0,-1 1 0,0-1 0,1 1 0,-1 0 0,0-1 0,1 1 0,2 0 0,8-2-296,0 1 0,0 0-1,21 2 1,-18-1-34,22 1-1076,72 11 1,-94-9 1202,0 1-1,0 0 1,-1 0 0,1 2 0,-1-1-1,-1 2 1,23 13 0,-34-18 221,1 0 0,-1 0 0,0-1 0,1 1 0,-1 1-1,0-1 1,0 0 0,-1 0 0,1 1 0,0-1 0,-1 1 0,1 0 0,-1-1 0,2 5 0,-3-5 49,0-1 1,0 0-1,0 1 1,-1-1-1,1 0 0,0 1 1,0-1-1,-1 0 1,1 0-1,-1 1 0,1-1 1,-1 0-1,0 0 1,1 0-1,-1 0 1,0 0-1,0 0 0,0 0 1,1 0-1,-1 0 1,0 0-1,0 0 0,-1 0 1,1-1-1,0 1 1,0 0-1,0-1 1,0 1-1,-1-1 0,1 1 1,0-1-1,0 0 1,-3 1-1,-7 2 395,0-1 1,0 0-1,0-1 0,-1 0 0,1-1 1,0 0-1,-15-2 0,22 2-354,0-1-1,-1 0 1,1 0-1,0 0 1,0-1 0,1 1-1,-1-1 1,0 0-1,0 0 1,-4-4 0,6 4-95,1 1 0,-1-1 1,1 1-1,-1-1 0,1 0 1,0 0-1,0 0 0,0 0 1,0 0-1,0 0 0,0 0 1,1 0-1,-1 0 0,1 0 1,-1 0-1,1 0 0,0 0 1,0-1-1,0 1 0,0 0 1,0-3-1,1 2-151,0-1 1,1 1-1,-1-1 0,1 1 0,0 0 1,-1 0-1,1-1 0,1 1 0,-1 1 0,0-1 1,1 0-1,0 1 0,-1-1 0,1 1 1,0 0-1,0 0 0,0 0 0,1 0 1,-1 0-1,0 1 0,1-1 0,-1 1 1,7-1-1,30-6-2349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1:5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98 191 15971,'-1'0'10131,"-1"0"-9203,0-2-512,1-9-784,-2-17-304,-10-41-673,-9 39-367,3 7-673,-15-4-2304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1:5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12643,'0'-2'5513,"20"-1"-2713,66-4-1927,-44 7-97,-4-5-1392,-1 4-809</inkml:trace>
  <inkml:trace contextRef="#ctx0" brushRef="#br0" timeOffset="1">325 281 11971,'1'-2'6758,"5"-10"-5653,7-8-406,-2-1 1,0-1 0,-2 0 0,0 0 0,-1-1 0,5-28 0,8-23 895,-21 74-1579,0 0 1,0-1-1,0 1 0,0-1 0,0 1 0,0-1 0,1 1 1,-1-1-1,0 1 0,0 0 0,0-1 0,0 1 0,0-1 1,1 1-1,-1 0 0,0-1 0,0 1 0,1-1 0,-1 1 0,0 0 1,1-1-1,-1 1 0,0 0 0,1 0 0,-1-1 0,0 1 1,1 0-1,-1 0 0,0-1 0,1 1 0,-1 0 0,1 0 1,-1 0-1,1 0 0,-1 0 0,0 0 0,1 0 0,-1 0 1,1 0-1,-1 0 0,1 0 0,-1 0 0,1 0 0,-1 0 0,0 0 1,1 0-1,-1 0 0,1 0 0,-1 1 0,1-1 0,-1 0 1,0 0-1,1 1 0,-1-1 0,0 0 0,1 0 0,-1 1 1,0-1-1,1 0 0,-1 1 0,0-1 0,0 1 0,1-1 1,-1 0-1,0 1 0,0-1 0,1 1 0,19 38 126,-15-27-102,6 11-640,1-1 0,1 0 1,1-1-1,1-1 0,32 36 0,-17-31-1885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1:5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1056 14 13771,'26'0'4713,"35"-5"-4553,13 2-432,13-2-2705</inkml:trace>
  <inkml:trace contextRef="#ctx0" brushRef="#br0" timeOffset="1">1 407 15467,'55'-3'5738,"75"-7"-4762,34-4 0,30 1 8,7-7-304,17-1-128,-13 3 33,-36 0-305,-21 10-32,-65 3-592,-31 5-665,-36 2-1135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95 275 16636,'-91'78'8761,"92"-83"-6968,-1-14-561,-4-18-400,4-25-1080,0-3-432,4-2-984,3 9-649,-4 19 817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8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 15803,'27'-4'6458,"45"-4"-4258,7-2-223,12 6-785,-3-3-480,-18 4-888,-16 4-648,-15 9-1617,-15 5-1688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 15419,'-86'-18'6178,"115"15"-3794,12-1-1128,-1 4-39,12 5-545,-4 2-280,-5 3-712,-4 1-384,-6-1-1121,-7 3-567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14555,'96'-7'5905,"-98"30"-3776,-6 10-425,-4 14-624,-1 3-399,-3-8-745,6-1-321,6-12-855,2-6-528,10-10-3105</inkml:trace>
  <inkml:trace contextRef="#ctx0" brushRef="#br0" timeOffset="1">360 0 14539,'0'8'6097,"-12"15"-3376,-7 13-1009,1 17-935,0 6-193,10 4-832,8-4-473,0-19-863,0-6-616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14811,'17'-7'5713,"12"-1"-3872,21-3-1073,15-2-136,8 5-704,-3 0-696,-11 8-1945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15 271 13187,'8'32'3515,"-8"-22"-1246,-8-18 1889,5 2-3872,1 0 1,0 0-1,0 0 0,0-1 1,1 1-1,0 0 1,0-1-1,1 1 0,-1-1 1,1 1-1,1-1 0,1-11 1,1 3-189,0 0 0,1 0 0,0 0 0,9-17 0,-8 20-44,2 0 1,-1 1-1,2-1 0,-1 2 1,11-12-1,-16 19-40,1 0 0,0 0 0,0 0 0,1 0 1,-1 0-1,1 0 0,-1 1 0,1 0 0,0-1 0,0 2 0,0-1 0,0 0 0,0 1 0,0-1 1,0 1-1,1 1 0,-1-1 0,0 0 0,5 1 0,-7 0-18,-1 0 0,0 0 0,0 0 0,0 0 1,0 1-1,1-1 0,-1 0 0,0 0 0,0 1 0,0-1 0,0 1 0,0-1 1,0 1-1,0 0 0,0-1 0,0 1 0,0 0 0,0-1 0,-1 1 0,1 0 1,0 0-1,0 0 0,-1 0 0,1 0 0,0 0 0,-1 0 0,1 2 0,0-1-3,-1 1 0,0-1 0,0 0 0,0 1 0,0-1 0,-1 1-1,1-1 1,0 0 0,-1 1 0,0-1 0,0 0 0,-1 4 0,-4 5-6,0 0 0,0 0 0,-15 17 0,9-14 20,9-11 4,-1 1 0,0 0 0,1 0 1,0 0-1,0 0 0,0 1 0,0-1 1,1 1-1,-1 0 0,1 0 0,1 0 1,-3 6-1,5-10-18,-1 1 0,0-1-1,1 0 1,-1 0 0,1 0 0,-1 0 0,1 1 0,-1-1-1,1 0 1,0 0 0,0 0 0,0 0 0,-1-1 0,1 1-1,0 0 1,0 0 0,0 0 0,1 0 0,25 15-58,-18-11 50,-4-2 13,19 11-13,0 0 0,1-1 0,32 10 0,-50-20 20,1-1 0,0 0 0,0 0 0,0-1 0,0 0 0,1-1 0,-1 0 0,0 0 0,0 0 0,0-1 0,1-1 0,-1 1-1,0-1 1,-1 0 0,14-6 0,-20 7 1,0 1 0,0 0 1,0-1-1,1 1 0,-1 0 0,0 0 0,0 0 0,1 0 0,-1 0 0,0 0 0,0 0 1,1 0-1,-1 0 0,0 1 0,0-1 0,0 0 0,1 1 0,-1-1 0,0 1 0,0 0 1,0-1-1,1 2 0,24 21 15,-16-13-20,1 1-24,-5-4-49,1-1 0,-1 0-1,1 0 1,13 8 0,-18-13 52,-1 0-1,1 0 0,0 0 1,0 0-1,0-1 0,0 1 1,0-1-1,0 1 0,0-1 0,1 0 1,-1 0-1,0 0 0,0 0 1,0 0-1,0 0 0,0 0 1,0-1-1,0 1 0,0-1 1,0 0-1,0 1 0,0-1 0,0 0 1,0 0-1,2-2 0,1 0-213,0-1 0,0 0 0,0 0-1,-1 0 1,1 0 0,-1-1-1,0 0 1,-1 0 0,1 0 0,-1 0-1,0 0 1,0-1 0,-1 1-1,1-1 1,-1 0 0,0 0-1,-1 0 1,0 0 0,0 0 0,0 0-1,0 0 1,-1 0 0,0 0-1,-2-13 1,-6-11-1570,6 4 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49 15171,'-65'-48'6178,"80"48"-3954,8 4-736,11-4-135,-3 0-713,5 5-368,-23-5-784,3 0-448,-10 5-1241,-6 0-512</inkml:trace>
  <inkml:trace contextRef="#ctx0" brushRef="#br0" timeOffset="1">118 74 11867,'-117'73'4801,"120"-68"-3345,10 0-576,20 3-1152,3-2-720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13699,'22'62'4820,"-15"-50"-2399,-2-17-1486,-4 3-543,12-17 338,-1-1-1,0 0 1,-2-1 0,12-35-1,22-91 1849,-43 147-2570,-1 0 0,0 0 0,0 0 0,0 1 0,0-1 1,0 0-1,0 0 0,0 0 0,1 0 0,-1 0 0,0 1 0,0-1 1,0 0-1,0 0 0,0 0 0,1 0 0,-1 0 0,0 0 0,0 0 1,0 1-1,1-1 0,-1 0 0,0 0 0,0 0 0,0 0 0,1 0 0,-1 0 1,0 0-1,0 0 0,0 0 0,1 0 0,-1 0 0,0 0 0,0 0 1,0-1-1,1 1 0,-1 0 0,0 0 0,0 0 0,0 0 0,1 0 1,-1 0-1,0 0 0,0-1 0,0 1 0,0 0 0,0 0 0,1 0 1,-1 0-1,0 0 0,0-1 0,0 1 0,0 0 0,0 0 0,0 0 1,0-1-1,0 1 0,0 0 0,0 0 0,0 0 0,0-1 0,0 1 0,0 0 1,0 0-1,0 0 0,0-1 0,0 1 0,9 17-25,-8-14 36,7 15-404,1-1 0,1 0 0,1 0 0,0-1 0,1 0 0,0-1 1,2-1-1,0 0 0,0-1 0,1 0 0,21 13 0,15 7-2166,-9-8-731</inkml:trace>
  <inkml:trace contextRef="#ctx0" brushRef="#br0" timeOffset="1">132 227 14547,'-5'-4'9090,"20"4"-8162,19 7-256,25-1-808,-1-4-576,9-2-1120,-9-8-553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27134,'0'4'32,"19"9"216,2-2-136,23 15 64,11 2-32,1 2-56,-4 0 40,-10 2-24,-11-3 48,-30-1 72,-9 0 0,-37-9 0,-10 2-56,-7-9-232,-10-12-360,12-7-936,6 1-753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83 12739,'-43'5'5417,"56"-13"-3281,2-7-767,8 1-265,-2-6-720,2 5-384,1 6-1008,-4 2-505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 12675,'-39'101'5265,"53"-106"-2833,7-10-887,2-11-425,10 0-304,-6 7-568,-1 4-352,-1 13-1040,-7-1-640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28 101 8098,'-28'-100'4657,"41"106"864,-8 1-3281,7 12-231,7 5-177,-7 4-880,1 1-287,-5-1-753,-5 3-537,-1-7-1295,-2 1 928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8.4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10338,'94'-26'4633,"-91"38"-1344,-3 7-1185,-3 28-415,-5 13-73,-3 10-792,-6-1-376,9-17-624,0-12-512,8-12-1176,5-10-625</inkml:trace>
  <inkml:trace contextRef="#ctx0" brushRef="#br0" timeOffset="1">331 1 15195,'2'5'6346,"-2"9"-3938,-5 19-1016,0 14-295,-10 15-681,7 4-304,-3-10-1016,-4-9-689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12275,'4'0'4993,"5"0"-2881,1 2-231,5-1-41,4 6-192,2 4-631,9 10-233,-9 5-496,-5-6-176,-6-1-608,-9-2-521,-4-13-1175,3 3-625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12971,'44'-72'5241,"-32"77"-3257,1 1-367,-4 9-537,4 0-312,4 9-912,-8-1-616,1-4-1409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 14307,'-47'-3'5697,"81"6"-3944,8 5-153,12-4-536,4-3-360,-7 4-480,-8-5-168,-15 3-624,-4 4-416,-4 1-920,-9 3-305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15131,'15'0'5665,"26"5"-4272,9-4-57,4-1-160,12 0-288,-12 2-535,-4-2-169,-22 5-456,-21-3-385,-14-4-2879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85 139 10138,'-75'120'4801,"77"-109"-2128,-1-6-441,1 0 1489,-4-7-2481,1 1-576,-1-1-199,1-29-529,-1-45-377,2 34-719,0-4-408,-5 4-689,3 5 649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1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62 10674,'28'-44'5249,"-12"39"-824,7 0-2512,6-3-641,4 8-352,2 2-656,1-4-440,-2 2-1168,-3 0-640</inkml:trace>
  <inkml:trace contextRef="#ctx0" brushRef="#br0" timeOffset="1">1 223 15931,'5'-2'5722,"13"-1"-4530,6 0-256,14-5-112,5 6-216,1-1-536,2-4-368,-1 4-1200,1 0-648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1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17500,'34'53'8586,"-41"-67"-7146,11-12-504,5-10-384,-2-11-1136,3-2-528,3 7-1257,-2 12-711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35 12771,'0'-1'0,"17"-25"8687,-17 26-8625,-3 19 1518,-2 0-1290,-1-2 1,-1 1 0,-1-1 0,0 0 0,-13 19 0,-18 37-255,39-73-47,0 0 0,0 1-1,0-1 1,0 0-1,0 0 1,0 1 0,0-1-1,0 0 1,0 0-1,0 1 1,0-1 0,0 0-1,0 0 1,0 1-1,0-1 1,0 0 0,1 0-1,-1 1 1,0-1-1,0 0 1,0 0 0,0 0-1,0 1 1,1-1-1,-1 0 1,0 0 0,0 0-1,0 0 1,1 1-1,-1-1 1,0 0 0,0 0-1,0 0 1,1 0-1,-1 0 1,0 0 0,0 0-1,1 1 1,-1-1-1,0 0 1,0 0 0,1 0-1,-1 0 1,0 0-1,0 0 1,1 0 0,-1 0-1,0-1 1,0 1 0,1 0-1,-1 0 1,0 0-1,0 0 1,1 0 0,-1 0-1,0 0 1,0 0-1,0-1 1,1 1 0,-1 0-1,30-8-634,-6 2 80,32-1-1512,63 1 0,-80 6 1730,1-2-1,-1-2 1,1-1-1,67-19 1,-78 17 988,0 0 1,0 2 0,52-2 0,-80 6-569,-1 1-1,1 0 1,0 0 0,-1 0 0,1 0-1,0-1 1,-1 1 0,1 0-1,0 0 1,0 0 0,-1 0 0,1 0-1,0 1 1,-1-1 0,1 0 0,0 0-1,-1 0 1,1 1 0,0-1 0,-1 0-1,1 0 1,-1 1 0,1-1 0,0 1-1,-1-1 1,1 1 0,-1-1-1,1 1 1,-1-1 0,0 1 0,1-1-1,-1 1 1,1-1 0,-1 1 0,0 0-1,0-1 1,1 1 0,-1 0 0,0-1-1,0 1 1,0 0 0,1-1 0,-1 1-1,0 0 1,0-1 0,0 1-1,0 0 1,0-1 0,-1 1 0,1 0-1,0-1 1,0 1 0,0 0 0,-1-1-1,1 2 1,-2 1 114,1 0-1,-1 0 0,1-1 1,-1 1-1,0 0 1,0-1-1,0 0 1,0 1-1,-1-1 1,1 0-1,-6 3 1,4-2-4,-1-1 0,0 0 1,0 0-1,0 0 1,-1-1-1,1 0 1,0 0-1,0 0 1,-1 0-1,1-1 0,0 0 1,-1 0-1,1-1 1,0 1-1,-1-1 1,1 0-1,0-1 1,0 1-1,0-1 0,-5-2 1,6 2-121,1 0-1,-1-1 1,1 1-1,-1 0 1,1-1 0,0 0-1,0 0 1,0 0-1,1 0 1,-1 0-1,1-1 1,-1 1 0,1-1-1,0 1 1,1-1-1,-1 0 1,1 0 0,-1 0-1,1 0 1,0 0-1,0 0 1,1 0 0,0 0-1,-1 0 1,1 0-1,1-8 1,0 7-122,0 0 1,0 0-1,0 0 1,1 1-1,-1-1 0,1 0 1,0 1-1,1 0 1,-1-1-1,1 1 0,0 0 1,0 0-1,0 0 0,0 1 1,1-1-1,-1 1 1,1 0-1,0 0 0,0 0 1,0 0-1,1 1 1,-1 0-1,0-1 0,1 2 1,0-1-1,-1 0 1,1 1-1,0 0 0,0 0 1,0 1-1,0-1 1,0 1-1,0 0 0,0 0 1,-1 1-1,1-1 0,0 1 1,0 0-1,0 1 1,0-1-1,-1 1 0,9 3 1,27 21-1932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0.249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346 166 8970,'-13'-42'1451,"-19"-48"3627,32 89-4977,0 1 0,-1-1-1,1 0 1,0 1 0,-1-1-1,1 0 1,0 0-1,0 1 1,0-1 0,0 0-1,0 0 1,0 1 0,0-1-1,0 0 1,0 0 0,0 1-1,0-1 1,1 0-1,-1 0 1,0 1 0,1-1-1,-1 0 1,0 1 0,1-1-1,-1 0 1,1 1 0,-1-1-1,0 1 1,2-2-1,0 1-5,0 0-1,0 0 0,0 0 1,0 0-1,0 0 0,0 0 1,0 0-1,1 1 0,-1-1 1,3 1-1,7-2 80,1 2 1,22 1-1,-34-1-78,6 0-26,0 1 0,0-1 1,0 1-1,-1 1 0,1 0 0,-1 0 0,1 0 0,-1 0 1,0 1-1,1 0 0,-1 1 0,-1-1 0,1 1 1,-1 0-1,1 1 0,-1-1 0,0 1 0,-1 0 0,1 0 1,-1 1-1,0-1 0,0 1 0,-1 0 0,0 0 1,0 0-1,0 0 0,-1 1 0,0-1 0,0 1 0,0 0 1,0 10-1,1 27 53,-2-1 0,-2 1 0,-2-1 1,-14 67-1,10-76 120,-3 0 0,0-1 1,-3 0-1,-24 48 0,-81 118 1193,92-158-1042,19-30-356,1-1 0,1 1 0,0 0 1,0 0-1,1 1 0,1 0 0,0-1 0,0 1 0,1 0 1,1 0-1,0 1 0,1-1 0,0 0 0,0 0 1,4 18-1,-3-27-38,2 12 22,2-1 0,-1 1 0,1-1 0,8 14 0,-11-24-13,0-1-1,1 1 0,-1-1 0,1 0 1,-1 0-1,1 0 0,0 0 0,0 0 1,1 0-1,-1-1 0,0 0 1,1 0-1,0 0 0,-1 0 0,1 0 1,0-1-1,0 1 0,0-1 0,6 1 1,-4 0 51,-6-2-56,1 0 0,-1 0 0,0 0 0,0 1-1,0-1 1,0 0 0,0 0 0,1 0 0,-1 0 0,0 0-1,0 0 1,0 0 0,0 0 0,1 0 0,-1 0-1,0 0 1,0 0 0,0 0 0,0 0 0,1 0-1,-1 0 1,0 0 0,0 0 0,0 0 0,1 0 0,-1 0-1,0 0 1,0 0 0,0 0 0,0 0 0,0 0-1,1 0 1,-1-1 0,0 1 0,0 0 0,0 0 0,0 0-1,0 0 1,0 0 0,1 0 0,-1-1 0,0 1-1,0 0 1,0 0 0,0 0 0,0 0 0,0-1-1,0 1 1,0 0 0,0 0 0,0 0 0,0 0 0,0-1-1,0 1 1,0 0 0,0 0 0,0 0 0,0 0-1,0-1 1,0 1 0,0 0 0,0 0 0,0 0 0,0 0-1,0-1 1,0 1 0,0 0 0,0 0 136,-19 3 73,14-1-210,0 1 0,0-1 0,0 1-1,0 0 1,1 0 0,-1 0 0,1 1 0,0 0-1,-7 7 1,2-1 3,4-5 0,1 0 1,0 0 0,0 1 0,1-1 0,-1 1 0,1 0 0,0 0 0,1 0 0,0 0 0,0 0 0,-2 10 0,-3 8 4,-5 18-5,1 0 1,2 1-1,2 0 0,2 1 0,2-1 0,2 1 0,8 73 1,1-70-3,2-1 0,3 0 0,1-1 0,25 52 0,25 84-56,-61-172 55,-1 0 0,0 1 1,0 0-1,-1 0 1,-1-1-1,1 1 0,-3 16 1,1-22 5,0 0-1,0 0 1,0 0 0,0 0 0,-1 0 0,1 0-1,-1 0 1,0-1 0,-1 1 0,1-1 0,0 1-1,-1-1 1,0 0 0,0 0 0,0 0 0,0 0-1,0-1 1,-1 1 0,1-1 0,-5 3 0,-5 0 39,1 1 0,-1-1 1,0-1-1,-1 0 0,1-1 0,-1-1 1,0 0-1,1-1 0,-15 0 1,-9-2-257,1-2-1,-39-8 1,73 11-11,1 0-1,-1 0 1,1 0-1,-1-1 0,1 1 1,0 0-1,-1-1 1,1 1-1,-1-1 1,1 0-1,0 1 0,0-1 1,-2-2-1,12-4-2288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4.178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0 243 14083,'20'41'5777,"-17"-48"-3144,-3-3-513,2-17-663,-2-11-377,-2-14-968,-1-3-488,-2 5-1281,2 6-783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8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13499,'18'3'5553,"21"4"-3000,8-1-1369,15 1-528,-5-4-760,3-3 32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4.555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36 15915,'5'-1'6282,"11"-4"-4146,21 0-928,14-3-63,27-2-417,6 5-256,-1 3-456,-8 2-376,-26 4-1000,-10 2-673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4.904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70 10658,'55'-69'5850,"-55"78"-513,-5 24-3673,-3 11-328,-3 21-624,-2 6-263,3-12-673,3-6-457,9-18-1207,1-13-793</inkml:trace>
  <inkml:trace contextRef="#ctx0" brushRef="#br0" timeOffset="1">249 35 15571,'0'6'6354,"-1"6"-3754,-3 23-1600,0 8-231,-3 15-481,1 4-576,-1-15-1137,7-3-543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5.252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0 259 14363,'13'-4'5497,"21"1"-3760,5-2-625,12 5-168,1-3-344,3 3-816,0 2-712,-17-1-3929</inkml:trace>
  <inkml:trace contextRef="#ctx0" brushRef="#br0" timeOffset="1">489 270 14731,'80'67'6498,"-83"-72"-3354,-7-16-1167,5-5-329,0-25-776,4-4-424,-3-5-1240,0 6-616,4 17-1609,3 9-3632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5.706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0 69 14427,'2'-7'794,"0"1"0,0 0 0,0 0 0,1 0-1,0 1 1,0-1 0,4-5 0,-7 10-710,1 0 0,0 0-1,-1 0 1,1 0 0,0 0 0,0 0 0,0 0-1,-1 0 1,1 1 0,0-1 0,0 0-1,0 1 1,0-1 0,1 0 0,-1 1 0,0-1-1,0 1 1,0 0 0,0-1 0,0 1-1,1 0 1,-1 0 0,0-1 0,0 1 0,1 0-1,-1 0 1,0 0 0,0 1 0,0-1-1,1 0 1,-1 0 0,0 1 0,0-1 0,0 1-1,0-1 1,0 1 0,1-1 0,-1 1 0,0 0-1,0-1 1,0 1 0,-1 0 0,1 0-1,0 0 1,1 1 0,1 2-24,-1-1 1,0 0-1,0 1 1,0-1-1,0 1 0,0 0 1,-1 0-1,1 0 1,-1 0-1,0 0 0,-1 0 1,1 0-1,-1 0 1,1 0-1,-1 0 1,0 0-1,-1 0 0,1 0 1,-2 5-1,-2 11 17,-1-1-1,-14 33 1,7-17-19,3-10-43,6-18-9,0 0-1,1 0 0,0 1 0,0-1 0,0 0 0,0 12 0,2-18-14,7 0-46,7 6 56,0 1-1,0 0 1,21 18 0,-25-18-1,0-1-1,0 0 1,0 0 0,1-1-1,0 0 1,0-1 0,0 0 0,1-1-1,15 4 1,-22-8 3,0 0-1,0-1 1,0 1 0,0-1 0,0 0-1,0 0 1,0-1 0,5-2 0,18-4-120,-7 5-1387,-1 0 1,35 0 0,-41 3-982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6.063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9 13659,'3'-2'8242,"3"-1"-4858,-1 1-3016,25 0-392,46 6-384,-43-4-1176,-6 5-792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6.423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19 13931,'14'1'5361,"20"-1"-3408,7-3-825,-2-2-128,-20 4-304,1-1-888,60-6-680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7.848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65 299 10306,'-65'39'4380,"71"-44"-3556,0-1 0,0 1 0,0-1 0,-1 0 0,0-1 0,0 1 0,-1-1 0,0 0 0,5-10 0,36-87 575,-8 17 222,-4 17 403,-33 69-2012,0 1 1,1 0-1,-1 0 0,0-1 1,0 1-1,0 0 0,0 0 1,1 0-1,-1-1 0,0 1 1,0 0-1,1 0 0,-1 0 1,0 0-1,0-1 0,1 1 1,-1 0-1,0 0 0,0 0 1,1 0-1,-1 0 0,0 0 1,1 0-1,-1 0 0,0 0 0,0 0 1,1 0-1,-1 0 0,0 0 1,1 0-1,-1 0 0,0 0 1,0 0-1,1 0 0,-1 0 1,0 0-1,1 0 0,-1 1 1,0-1-1,0 0 0,1 0 1,-1 0-1,0 0 0,0 1 1,0-1-1,1 0 0,-1 0 1,0 0-1,0 1 0,0-1 1,0 0-1,1 0 0,-1 1 1,0-1-1,15 23 168,60 131-326,-4-3-5631,-55-124 820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8.210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1 3 16315,'0'0'5642,"23"0"-5042,1 2-320,23-2-160,13-2-408,-1-1-1393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28.627"/>
    </inkml:context>
    <inkml:brush xml:id="br0">
      <inkml:brushProperty name="width" value="0.05" units="cm"/>
      <inkml:brushProperty name="height" value="0.05" units="cm"/>
      <inkml:brushProperty name="color" value="#FFC000"/>
    </inkml:brush>
  </inkml:definitions>
  <inkml:trace contextRef="#ctx0" brushRef="#br0">0 246 14747,'12'-13'1039,"-8"11"-832,-1-1 0,0 0 0,0 0 0,0 0 0,-1 0 0,1 0 0,-1-1 0,0 1 0,0-1 1,0 1-1,0-1 0,0 0 0,-1 0 0,0 1 0,1-1 0,-2 0 0,1-1 0,0 1 0,-1 0 0,0 0 0,0 0 0,0-7 0,-4-11 206,0-2 831,0 0 0,-2 0 0,-9-25 1,23 49 2505,47 19-3800,-24-7 85,129 58 115,-145-62-121,1 0 1,-2 1 0,1 1-1,-2 0 1,1 1-1,-1 1 1,-1 0 0,14 17-1,-25-28-8,0 0-1,1 1 1,-1-1-1,0 1 1,0-1-1,0 1 1,-1-1 0,1 1-1,0 0 1,-1 0-1,1-1 1,-1 1-1,1 0 1,-1 0 0,0-1-1,0 1 1,0 0-1,0 0 1,0 0-1,0-1 1,0 1-1,-1 0 1,1 0 0,-1 0-1,1-1 1,-1 1-1,0 0 1,1-1-1,-1 1 1,0-1 0,0 1-1,0-1 1,0 1-1,-1-1 1,1 1-1,0-1 1,0 0-1,-1 0 1,1 0 0,-1 0-1,1 0 1,-3 1-1,-7 4 24,-1-1 0,1-1-1,0 0 1,-1 0 0,-12 1 0,15-3-125,-134 31-2456,68-18 1565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2.58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146 37 11731,'-13'-25'2292,"13"25"-2219,-1-1 0,1 1-1,0-1 1,0 1 0,0 0-1,-1-1 1,1 1 0,0-1-1,0 1 1,0 0 0,0-1 0,0 1-1,0-1 1,0 1 0,0-1-1,0 1 1,0 0 0,0-1-1,0 1 1,0-1 0,0 1 0,0-1-1,1 1 1,-1 0 0,0-2-1,4 2 106,-1 0 0,0 1 0,1-1-1,-1 0 1,0 1 0,0 0 0,1-1-1,-1 1 1,0 1 0,0-1-1,0 0 1,4 3 0,7 3 225,1 0 1,-1 1-1,-1 0 1,25 21 0,46 48 383,-67-60-634,-4-5-78,0 1 1,-1 0-1,-1 1 0,0 0 1,11 20-1,-19-29-54,-1 0-1,0 0 0,0 0 0,0 0 0,-1 1 1,0-1-1,0 0 0,0 1 0,0-1 1,-1 1-1,0-1 0,0 1 0,-1-1 1,1 1-1,-1-1 0,0 0 0,-1 1 0,1-1 1,-1 0-1,0 0 0,-4 6 0,-33 83 704,28-62-481,-21 39-1,-52 56 507,18-29-349,58-84-310,2 0 0,-1 1 0,2 0 0,0 1-1,0-1 1,-3 27 0,4-14 82,2-1-1,1 0 1,2 35-1,2-43-79,0 0-1,2 0 0,0-1 1,0 1-1,2-1 0,0 0 1,1-1-1,1 0 0,13 18 1,-21-32-79,1 0-1,0 0 1,1-1 0,-1 1 0,0-1 0,1 0 0,-1 1-1,1-1 1,0 0 0,0 0 0,0-1 0,0 1 0,0-1 0,0 1-1,0-1 1,3 1 0,1-2 7,-1 1 0,0-1 0,0 0 0,0 0 0,0 0 0,0-1 0,8-2 0,-15 4 1,0 0 0,0 0-1,0 0 1,0 1 0,0-1 0,0 0-1,0 1 1,0-1 0,1 0-1,-1 1 1,0-1 0,1 1-1,-1-1 1,1 3 0,-7 12 26,-13 29 7,-9 17-8,3 1 1,-33 121-1,43-83-51,4 0 0,3 173 1,14-205 2,3-1 0,3 1 1,30 102-1,-32-140 17,-2 0 1,-1 1-1,-1 0 1,-2 0-1,-2 56 1,-1-78-48,-1 1 1,-1-1-1,0 0 0,-1 0 1,0 0-1,0 0 1,-1 0-1,0-1 1,-1 1-1,0-1 1,0 0-1,-1-1 0,0 1 1,-1-1-1,0-1 1,0 1-1,-1-1 1,1 0-1,-2-1 1,1 0-1,-16 9 0,12-9-532,-1 0 0,-25 7 0,-30 3-1735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9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1 329 10754,'4'0'11619,"1"-11"-8803,0-20-1159,5-7-409,-5-14-976,0-13-528,8 12-1112,-5 6-697,3 16-295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3.705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1 221 14371,'39'54'6025,"-39"-62"-3024,-4-10-1377,-2-23-775,3-9-273,-1-9-1048,4 2-665,10 15-1351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4.215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1 118 10354,'3'-71'5149,"-3"69"-4807,0 0-1,1 0 1,-1 0-1,1 0 1,-1 0-1,1 0 0,0 1 1,0-1-1,0 0 1,0 0-1,0 1 1,0-1-1,2-1 1,-1 1-165,1 0 1,0 0 0,0 0-1,0 1 1,0-1 0,0 1 0,0-1-1,0 1 1,0 0 0,1 1-1,-1-1 1,0 0 0,7 1-1,-10 0-158,4-1 72,0 1 0,0 0 1,0 0-1,0 0 0,1 1 0,-1-1 0,0 1 0,0 0 0,0 0 0,-1 1 0,1-1 1,0 1-1,0 0 0,-1 0 0,1 0 0,-1 0 0,1 1 0,-1-1 0,0 1 0,0 0 1,0 0-1,-1 0 0,1 0 0,-1 1 0,1-1 0,-1 1 0,0-1 0,1 5 0,0-1-54,0 1 0,-1-1 0,0 0 0,0 0 0,-1 1 0,0-1 0,0 1 0,-1-1 0,0 1 0,0-1 0,-1 1 0,0-1 0,0 1 0,-5 13 0,3-11 69,-1 0 1,1-1-1,-2 1 1,1-1-1,-2 0 1,1 0-1,-1 0 1,0-1-1,-1 0 1,0 0-1,0-1 1,-1 1-1,-12 8 1,24-18-84,1 0-1,-1 0 1,0 0 0,1 1-1,0 0 1,-1 0 0,1 0 0,0 1-1,-1-1 1,1 1 0,0 0 0,-1 1-1,1-1 1,0 1 0,-1 0-1,1 0 1,0 0 0,-1 1 0,0-1-1,7 4 1,6 4-375,0 1-1,0 1 1,27 22 0,-37-27 272,1-1 0,-1 0 0,1-1 1,0 0-1,1 0 0,-1-1 0,16 5 0,-18-7 139,0 0-1,-1 0 1,1 0-1,0 0 1,0-1-1,0 0 0,0-1 1,0 1-1,-1-1 1,1 0-1,0 0 1,8-4-1,-13 5 25,1-1 1,-1 0-1,0 1 0,1-1 0,-1 0 1,0 0-1,0 0 0,0 0 1,0 0-1,0-1 0,0 1 1,0 0-1,0 0 0,0-1 0,-1 1 1,1 0-1,0-1 0,-1 1 1,1 0-1,-1-1 0,0 1 0,1-1 1,-1 1-1,0-1 0,0 1 1,0-1-1,0 1 0,0-1 1,0 1-1,-1-3 0,-1-5 107,0 0 0,0 1 0,-1-1 0,-5-8 0,2 1 78,-37-96-585,44 109-1390,7 12-1323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4.705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59 126 12683,'-15'10'935,"9"-7"-512,0 1 0,0 0 0,1 0 0,-1 1 0,-4 5 0,9-9-381,1-1-1,0 1 1,-1-1-1,1 0 1,0 1-1,-1-1 1,1 1-1,0-1 1,0 1-1,0 0 1,-1-1-1,1 1 1,0-1-1,0 1 1,0-1-1,0 1 1,0-1-1,0 1 1,0-1-1,0 1 1,0 0-1,0-1 1,0 1-1,1-1 1,-1 2-1,1-1 20,0 0 0,0 0-1,0 0 1,0 0 0,0 0-1,1-1 1,-1 1 0,0 0-1,0 0 1,1-1 0,-1 1-1,0-1 1,1 1 0,1 0-1,20 5 168,1 0-1,-1-1 1,1-1-1,0-2 1,0 0-1,0-2 1,0 0-1,1-2 1,28-5-1,-51 7-207,-1 0-1,0 0 0,0-1 1,0 1-1,0 0 0,0 0 1,0-1-1,0 1 0,0-1 1,0 1-1,0-1 0,0 1 0,0-1 1,0 0-1,0 1 0,-1-1 1,1 0-1,0 0 0,0 1 1,-1-1-1,1 0 0,0 0 1,-1 0-1,1 0 0,-1 0 1,1 0-1,-1-1 0,0 0 41,0 1 0,-1-1 0,1 1 0,0-1 0,-1 1 0,0 0 0,1-1 0,-1 1 0,0 0 0,1-1 0,-1 1 0,0 0 0,0 0 0,0-1 0,0 1 0,-2-1 0,-6-5 339,1 0 0,-1 1 0,-1 0 0,-10-5 0,-61-20 1509,60 24-1312,0-1 0,0 0-1,-28-17 1,48 25-583,1-1 0,0 1 0,-1 0 0,1 0 0,-1 0-1,1-1 1,0 1 0,-1 0 0,1-1 0,0 1 0,-1 0-1,1-1 1,0 1 0,0 0 0,-1-1 0,1 1 0,0 0-1,0-1 1,0 1 0,-1-1 0,1 1 0,0 0 0,0-1-1,0 1 1,0-1 0,0 1 0,0-1 0,0 1-1,0 0 1,0-1 0,0 1 0,0-1 0,0 1 0,0-1-1,1 0 1,13-10-21,27-4-495,-25 12-130,0 0 1,0 1-1,-1 0 1,1 1-1,0 1 1,0 1-1,0 0 0,0 1 1,0 0-1,0 2 1,17 5-1,6 7-3294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5.04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146 20 12195,'8'3'4833,"1"7"-3105,-2 3-72,-10 8-103,-9 2-121,-9-2-104,-6-2-15,-4-7 71,1-9 24,8-15-272,2-7-231,17-12-489,3 0-264,13 4-560,11 9-369,2 11-887,10 10-696,-5 22-3274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5.405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1 284 14851,'10'9'1047,"-9"-8"-706,0 0-1,0 1 1,0-1 0,0 0-1,0 0 1,0 0 0,0-1-1,0 1 1,1 0 0,-1 0-1,0-1 1,1 1 0,1 0-1,-2-2-76,0 0 0,-1 0 0,1-1 0,0 1 0,-1 0 0,1 0-1,-1-1 1,0 1 0,1-1 0,-1 1 0,0 0 0,0-1 0,0 1 0,0-2-1,3-13 285,1-10 91,2 0-1,1 0 0,1 1 0,12-26 0,-17 43-572,1 0-1,0 1 1,0 0-1,0 0 1,1 0-1,0 0 1,0 1-1,1 0 0,0 0 1,0 0-1,0 1 1,1 0-1,-1 0 1,1 1-1,0-1 1,15-5-1,-18 9-61,0 0 0,0 0 1,0 0-1,-1 1 0,1-1 0,0 1 1,0 0-1,0 0 0,0 0 1,0 1-1,0-1 0,-1 1 0,6 2 1,-8-3-8,1 1 1,-1 0 0,0 0 0,0 0 0,0-1 0,0 1 0,0 0 0,0 0 0,0 0 0,0 1 0,0-1 0,-1 0 0,1 0 0,0 0 0,-1 1 0,1-1 0,-1 0 0,1 1-1,-1-1 1,1 0 0,-1 1 0,0-1 0,0 0 0,0 1 0,0-1 0,0 1 0,0-1 0,0 0 0,0 1 0,-1-1 0,1 1 0,0-1 0,-1 0 0,1 0 0,-1 1-1,0-1 1,1 0 0,-1 0 0,-1 2 0,-7 12-10,-1 0 0,0 0-1,-2-1 1,1 0-1,-2-1 1,1-1 0,-2 0-1,-22 16 1,-22 21 130,58-49-114,-1 0 1,1 0-1,0 0 0,0 0 1,-1 0-1,1 0 0,0 0 0,-1 1 1,1-1-1,0 0 0,0 0 1,-1 0-1,1 1 0,0-1 1,0 0-1,0 0 0,-1 1 1,1-1-1,0 0 0,0 0 0,0 1 1,0-1-1,0 0 0,-1 0 1,1 1-1,0-1 0,0 0 1,0 1-1,0-1 0,0 0 1,0 1-1,0-1 0,0 0 1,0 1-1,0-1 0,0 0 0,0 0 1,0 1-1,0-1 0,1 0 1,-1 1-1,0-1 0,0 0 1,0 0-1,0 1 0,0-1 1,1 0-1,-1 0 0,0 1 0,0-1 1,0 0-1,1 0 0,-1 0 1,0 1-1,0-1 0,1 0 1,-1 0-1,0 0 0,1 0 1,-1 0-1,0 1 0,1-1 0,24 2 60,-16-2-39,61 6-292,96 21-1,-66-1-5662,-92-25 2762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5.83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23 264 10242,'-22'12'3346,"22"-12"-3280,0 0 0,0 0 0,0 1 0,0-1 0,0 0 0,0 0 0,0 0 0,0 1 0,0-1 0,0 0-1,0 0 1,0 1 0,0-1 0,0 0 0,0 0 0,0 0 0,0 1 0,0-1 0,0 0 0,0 0 0,0 1-1,0-1 1,0 0 0,1 0 0,-1 0 0,0 1 0,0-1 0,0 0 0,0 0 0,0 0 0,1 0 0,-1 0-1,0 1 1,0-1 0,0 0 0,0 0 0,1 0 0,-1 0 0,0 0 0,0 0 0,1 0 0,-1 0 0,0 0-1,0 0 1,0 0 0,1 0 0,5 2 288,-1-1-1,1 0 0,0-1 1,0 1-1,-1-1 1,9-1-1,-8 0-246,0 0 0,1 0 1,-1 0-1,0-1 0,0 0 0,0-1 0,0 1 0,0-1 1,7-4-1,-11 5-46,0 1 0,0 0-1,-1 0 1,1-1 0,0 1 0,-1-1 0,1 0 0,-1 1 0,0-1 0,1 0 0,-1 0 0,0 0-1,0 0 1,0 0 0,0 0 0,-1 0 0,1 0 0,-1 0 0,1 0 0,-1 0 0,1-1 0,-1 1 0,0 0-1,0 0 1,0 0 0,-1-1 0,1 1 0,0 0 0,-1 0 0,1 0 0,-2-3 0,-3-6 464,-1 1 0,0-1 0,-1 1-1,0 0 1,-10-10 0,9 10-190,0 0-1,1 0 1,0 0 0,0-1-1,-5-13 1,11 23-333,1 0 0,-1-1 0,1 1 0,0 0 0,-1-1 0,1 1 1,0 0-1,0-1 0,0 1 0,0-1 0,0 1 0,0 0 0,0-1 0,0 1 0,0 0 0,1-1 1,-1 1-1,1 0 0,-1-1 0,1 1 0,-1 0 0,1 0 0,0-1 0,0 1 0,-1 0 0,1 0 1,0 0-1,0 0 0,0 0 0,0 0 0,0 0 0,1 0 0,-1 1 0,0-1 0,0 0 0,0 1 1,1-1-1,-1 1 0,0-1 0,1 1 0,-1 0 0,2-1 0,8-1-205,-1 0-1,0 1 0,0 0 0,15 0 1,-22 1 137,8 1-362,0-1 0,1 1-1,-1 1 1,0 0-1,0 1 1,-1 0 0,15 6-1,37 24-5352,-44-26 2374,-6-4 10376,-12 3-4774,1 12-1661,-1-7-350,1-1 0,0 1 0,1 0 0,0 0 0,1 0 0,6 15 0,-7-22-146,0-1 0,0 1 0,0-1 0,1 1 1,0-1-1,-1 0 0,1 0 0,0-1 0,1 1 1,-1-1-1,0 1 0,1-1 0,-1 0 0,1 0 1,0 0-1,0-1 0,0 0 0,-1 1 0,1-1 1,0 0-1,1-1 0,4 1 0,5 1-8,0-1 1,0 0-1,1-1 0,-1-1 1,19-3-1,-15 2-146,25-7-208,-41 9 118,-1-1 0,1 0 0,0 0 0,-1 0 0,1 0 0,0 0 0,-1 0 1,1 0-1,-1 0 0,0 0 0,1-1 0,-1 1 0,0-1 0,0 1 0,0-1 0,0 1 0,0-1 0,0 0 0,0 1 0,0-4 0,1-16-4753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6.174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6 15179,'15'-2'5777,"26"2"-4208,6-3-233,-3 3-360,1 5-328,-17 1-936,-10-3-680,-9 2-1720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2:46.521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5 16163,'3'5'6218,"17"8"-3994,7-7-711,22-6-321,3 0-208,5-8-688,-8 0-592,-15 3-1600,-11-3-489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38 153 12507,'-37'36'4793,"41"-72"-3233,-2-5 40,-4-1 1,2 5-177,0 17-520,0 7-184,7 13-312,4 8-87,10 13-97,4 5-104,7 5-56,-1-1-32,-3-9-32,-2-8-24,-12-8 56,-2-2 216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98 220 14619,'-43'74'6442,"37"-82"-3210,1-8-1479,-10-16-193,2-12-536,2-5-256,6 2-608,8 3-528,9 13-1200,1 8-929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49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74 11875,'2'3'650,"-1"0"1,1 0-1,-1 0 1,1 1 0,-1-1-1,0 0 1,0 0 0,0 1-1,-1-1 1,1 1 0,-1-1-1,0 5 1,0-4-311,-1-1 0,1 0-1,-1 1 1,0-1 0,0 0 0,0 0 0,0 1 0,-1-1-1,0 0 1,-3 5 0,0-2-66,0-1-1,0 1 1,0-1 0,-1 0 0,0-1-1,0 0 1,0 0 0,-1 0-1,1 0 1,-15 4 0,19-6-219,-1-1 0,0 0 0,0-1-1,0 1 1,1 0 0,-1-1 0,0 1 0,0-1 0,0 0 0,0 0 0,0 0 0,0-1 0,0 1 0,0-1 0,0 1 0,0-1-1,0 0 1,1 0 0,-1 0 0,-4-3 0,5 2-51,-1 0 0,0-1-1,0 1 1,1-1 0,0 0-1,-1 0 1,1 0 0,0 0 0,0 0-1,1-1 1,-1 1 0,1 0 0,-1-1-1,0-5 1,0 3-84,1-1 1,0 1-1,0-1 1,1 1-1,-1-1 1,1 0-1,1 1 1,-1-1-1,1 0 0,1 1 1,-1-1-1,1 1 1,0 0-1,0-1 1,1 1-1,0 0 1,6-10-1,-6 13 30,-1 0 0,1 0-1,0 0 1,0 0 0,0 1-1,0-1 1,1 1 0,-1 0-1,1 0 1,-1 0 0,1 0 0,0 1-1,0-1 1,-1 1 0,1 0-1,0 0 1,5 0 0,-4 1 28,-1 0 0,1 1-1,0-1 1,-1 1 0,1 0 0,-1 1 0,1-1 0,-1 1-1,1 0 1,-1 0 0,0 0 0,0 0 0,0 1 0,5 4-1,5 5 44,-1 0-1,-1 0 0,0 1 0,-1 1 1,0 0-1,-1 0 0,-1 1 0,0 0 1,-1 1-1,-1 0 0,0 0 0,7 31 0,-10-33 72,-1 1-1,-1-1 0,0 1 0,0 0 1,-2-1-1,0 1 0,-1 0 0,0 0 1,-1-1-1,-1 1 0,0-1 0,-1 0 1,-1 1-1,0-2 0,-10 20 1,4-15 80,-1-1 1,0 0-1,-2-1 1,0 0-1,-1-1 1,0 0-1,-1-2 1,-31 21-1,23-19-199,0-1-1,-1-1 1,0-1-1,-1-2 1,0 0-1,-31 6 1,55-16-129,-1 1 1,0-1-1,0 1 0,0-1 1,0 0-1,1 0 0,-1-1 1,0 1-1,-3-1 0,-16-9-2307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9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74 13659,'4'-9'733,"-3"3"-106,1 0 0,0 1-1,0-1 1,1 1 0,0 0 0,3-6 0,-4 9-444,0 0 1,-1 1 0,1-1 0,0 0 0,0 1 0,0 0 0,0-1-1,0 1 1,1 0 0,-1 0 0,0 0 0,0 0 0,1 0 0,-1 1-1,1-1 1,-1 1 0,0 0 0,1 0 0,2-1 0,-2 1-139,0 0 0,0 0 0,0 1-1,0-1 1,0 0 0,0 1 0,0 0 0,0 0 0,0 0 0,-1 0 0,1 0 0,0 0 0,-1 1-1,1-1 1,-1 1 0,1 0 0,-1 0 0,0 0 0,0 0 0,0 0 0,0 0 0,0 1 0,0-1 0,0 0-1,-1 1 1,0 0 0,1-1 0,-1 1 0,0 0 0,0 0 0,0 0 0,-1-1 0,1 1 0,-1 0 0,1 0-1,-1 0 1,0 0 0,0 0 0,0 0 0,-1 0 0,1 0 0,-1 0 0,0 0 0,1 0 0,-1 0 0,-1-1-1,1 1 1,-2 3 0,-7 14 173,-1-1-1,0-1 0,-2 0 1,0 0-1,-1-1 1,0-1-1,-1 0 0,-1-1 1,-35 25-1,38-33 816,18-10-412,24-12-421,-25 13-213,0 0 0,1 1 0,0 0 0,-1 0 0,1 0 0,0 0 0,0 1 0,-1 0 0,1 0 0,0 0 0,0 0 0,-1 1 0,1 0 0,0 0 0,-1 0 0,1 1 0,6 2 0,1 2-66,0 1 0,0 1-1,-1 0 1,20 17 0,-23-17 48,1-2-1,0 1 0,1-1 1,0-1-1,0 1 0,0-2 1,0 1-1,1-1 0,18 4 1,-5-4 12,0-1-1,0-1 1,35-2 0,23 3-336,-82-3 316,1 0 0,-1 0 0,0 0 0,1 0 0,-1 0 0,0 0 0,0 0 0,1 0 0,-1 0 0,0 0 0,0 0 0,1 0 0,-1 0 0,0 0 0,0 0 0,1 0 0,-1 0 0,0-1 0,0 1 0,1 0 0,-1 0 0,0 0 0,0 0 0,1-1 0,-1 1 0,0 0 0,0 0 0,0 0 0,0-1 0,1 1-1,-1 0 1,0 0 0,0-1 0,0 1 0,0 0 0,0-1 0,-3-4-3825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168 125 10882,'7'-5'514,"-5"3"-102,0 0 0,1 0 0,-1 0 1,1 1-1,-1-1 0,1 1 0,0-1 0,4-1 1,-6 3-358,-1 0 0,0 0 0,0 0 0,1 0 0,-1 1 0,0-1 1,0 0-1,1 0 0,-1 0 0,0 0 0,0 0 0,0 1 1,1-1-1,-1 0 0,0 0 0,0 0 0,0 0 0,0 1 0,1-1 1,-1 0-1,0 0 0,0 1 0,0-1 0,0 0 0,0 0 1,0 1-1,0-1 0,0 0 0,0 0 0,0 1 0,0-1 1,0 0-1,0 0 0,0 1 0,0-1 0,-3 25 1759,2-20-1582,-1 0-1,1 0 1,-1 0-1,0 0 1,-1 0-1,1 0 1,-1-1-1,0 1 1,0-1-1,0 1 1,0-1-1,-1 0 1,0-1-1,0 1 1,0 0-1,0-1 1,0 0-1,-1 0 1,1 0-1,-1-1 1,0 0-1,0 0 1,0 0-1,0 0 1,0-1-1,0 0 1,-1 0-1,1 0 1,0 0-1,-11-1 1,13-1-164,-1 0 0,1 0 1,0 0-1,0 0 1,0-1-1,0 1 0,0-1 1,0 0-1,0 0 1,1 0-1,-1 0 1,0 0-1,1 0 0,0-1 1,0 1-1,0-1 1,0 0-1,0 0 1,0 1-1,-1-5 0,-1 0-33,1 1-1,1-1 0,-1 0 0,1 1 0,0-1 0,1 0 1,0-1-1,-1-8 0,2 10-29,1 0 1,-1 0-1,1 0 1,1 0-1,-1 0 1,1 0-1,0 0 1,0 0-1,0 1 1,5-7-1,-5 8-10,0 1-1,0-1 0,1 1 1,-1 0-1,1 0 0,0 0 1,0 0-1,0 0 0,0 1 1,0 0-1,1-1 0,-1 1 1,1 0-1,-1 1 0,1-1 1,5-1-1,-7 3-4,0 0 0,0 0 0,0 0-1,0 0 1,0 0 0,0 1 0,0-1 0,0 1 0,0-1 0,0 1-1,0 0 1,0 0 0,-1 0 0,1 0 0,0 0 0,-1 0 0,1 0 0,0 1-1,-1-1 1,0 0 0,1 1 0,0 1 0,28 38-571,-23-28 9,-1-1 0,0 1-1,-1 1 1,7 24-1,-2 9-1736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12811,'59'26'7897,"-63"-35"-6112,-2-7-593,4-3-192,-3-17-576,5 3-344,-6-1-728,3 3-480,-7 2-1016,-6 8 759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48 15323,'-26'-41'5770,"61"41"-4306,4 2-320,0-1-408,2 4-248,-7 2-568,-3-2-544,0 3-1408</inkml:trace>
  <inkml:trace contextRef="#ctx0" brushRef="#br0" timeOffset="1">222 278 13483,'39'-26'6428,"-7"-10"-3334,-13 10-2394,15-29-1,-8 12 405,-8 11-660,-16 26-358,0 1 1,1 0-1,0 0 1,0 0-1,0 0 0,1 1 1,0-1-1,8-7 1,-12 11-69,1 1 1,0-1 0,0 0 0,0 1-1,0-1 1,0 1 0,0-1 0,0 1-1,0-1 1,0 1 0,0 0 0,1-1-1,-1 1 1,0 0 0,0 0 0,0 0-1,0 0 1,0 0 0,1 0-1,-1 0 1,0 0 0,0 1 0,0-1-1,0 0 1,2 2 0,-1-1-1,0 1 1,0-1-1,0 1 1,-1-1-1,1 1 1,-1 0-1,1 0 1,-1 0-1,1 0 1,-1 0-1,2 4 1,1 4-43,-1 0 1,1 1-1,-2 0 0,3 14 1,-2-2-646,2 0 0,0-1 0,1 0 0,11 26 0,1-5-1558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 16804,'20'3'5689,"27"9"-5313,7-4-328,-10 1-584,1 6-432,-9-2-1321</inkml:trace>
  <inkml:trace contextRef="#ctx0" brushRef="#br0" timeOffset="1">0 259 15019,'44'-8'5633,"34"2"-3800,41-4-921,8-6 136,19 12-112,5-4-215,3 13-473,-11 5-176,-40 6-232,-28 4-409,-43-9-839,-11-1-480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0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62 114 11987,'-51'69'4215,"41"-47"-1821,16-33 2740,19-152-2869,-25 163-2255,0 0 0,0-1 0,0 1 0,0 0 0,0-1 0,1 1 0,-1 0 0,0-1 0,0 1-1,0 0 1,0-1 0,0 1 0,0 0 0,1 0 0,-1-1 0,0 1 0,0 0 0,0 0 0,1-1 0,-1 1 0,0 0 0,0 0 0,1 0 0,-1 0 0,0-1 0,1 1 0,-1 0 0,0 0 0,0 0 0,1 0 0,-1 0 0,0 0 0,1 0-1,-1 0 1,0 0 0,1 0 0,-1 0 0,0 0 0,1 0 0,-1 0 0,0 0 0,1 0 0,-1 0 0,1 0 0,19 12 163,24 29-131,-36-34 11,5 6-29,3 3-27,1 0 1,0-2-1,36 24 0,-53-38 5,0 0 0,0 0 0,1 0 0,-1 1 0,0-1 0,0 0 0,0 0 0,0 0 0,0 0 0,0 0 0,1 0 0,-1 0 0,0 0 0,0 0 0,0 0 0,0 0 0,1 0 1,-1 0-1,0 0 0,0 0 0,0 0 0,0 0 0,1 0 0,-1 0 0,0 0 0,0 0 0,0 0 0,0 0 0,1 0 0,-1 0 0,0 0 0,0 0 0,0 0 0,0 0 0,0 0 0,1 0 0,-1-1 0,0 1 1,0 0-1,0 0 0,0 0 0,0 0 0,0 0 0,0 0 0,1-1 0,-1 1 0,0 0 0,0 0 0,0 0 0,0 0 0,0-1 0,0 1 0,0 0 0,0 0 0,0 0 0,0 0 0,0-1 0,0 1 1,0 0-1,0 0 0,0 0 0,0 0 0,0-1 0,0 1 0,0 0 0,0 0 0,0 0 0,0 0 0,-1-1 0,-11-131 1216,11 130-1261,1 0 0,0 1 1,0-1-1,1 0 0,-1 1 0,0-1 1,1 0-1,-1 1 0,1-1 1,-1 0-1,1 1 0,0-1 0,-1 1 1,1-1-1,0 1 0,0 0 1,0-1-1,0 1 0,0 0 1,1 0-1,-1-1 0,0 1 0,0 0 1,1 0-1,-1 0 0,1 1 1,-1-1-1,1 0 0,-1 1 0,1-1 1,0 0-1,-1 1 0,1 0 1,-1-1-1,1 1 0,0 0 0,2 0 1,7 0-329,-1 0 0,1 1 0,0 0 0,17 4 0,-15-2 143,27 5-228,-1 2 1,56 22 0,-74-21 646,-21-10-160,1-1 0,-1 0 1,0 1-1,1-1 0,-1 0 0,0 1 0,0-1 1,1 0-1,-1 1 0,0-1 0,0 0 1,0 1-1,0-1 0,0 1 0,1-1 0,-1 1 1,0-1-1,0 0 0,0 1 0,0-1 1,0 1-1,0-1 0,0 1 0,0-1 0,-1 0 1,1 1-1,-2 2 217,1-1 1,-1 0-1,0 0 1,0 0-1,0 0 0,-1 0 1,1 0-1,0-1 1,-5 3-1,-4 4 453,9-7-582,0 0 0,-1 0 0,1-1 0,0 1-1,-1-1 1,1 1 0,-1-1 0,1 1-1,0-1 1,-1 0 0,1 0 0,-1-1-1,1 1 1,0 0 0,-1-1 0,1 1-1,0-1 1,-1 0 0,1 0 0,0 0 0,0 0-1,0 0 1,-1 0 0,1-1 0,-2-1-1,2 1-123,0 1-1,-1-1 1,1 0-1,0 1 1,0-1-1,1 0 1,-1 0-1,0 0 1,1-1-1,-1 1 1,1 0-1,0 0 1,0-1-1,0 1 1,0-1-1,0 1 0,0-1 1,1 1-1,-1-1 1,1 0-1,-1 1 1,1-1-1,1-5 1,-1 6-135,1 0-1,0 1 1,0-1 0,0 0 0,0 0 0,0 0-1,0 1 1,1-1 0,-1 1 0,0-1-1,1 1 1,0-1 0,-1 1 0,1 0 0,0 0-1,-1 0 1,1 0 0,0 0 0,0 0 0,0 0-1,3 0 1,29-8-2406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189 290 12891,'0'-1'6497,"0"-1"-5873,13-42-320,-6-53-240,-19 43-856,-7 4-400,-2 20-2921</inkml:trace>
  <inkml:trace contextRef="#ctx0" brushRef="#br0" timeOffset="1">79 1 11739,'-78'0'4480,"117"2"-2959,3-2-201,13 0-280,0 1-200,-6-1-511,-3 3-329,-14 2-1049,-7 3-1239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12115,'9'-10'6244,"3"-12"-5328,-10 17-333,7-15 69,14-31 1159,34-55 0,-55 103-1685,-1 1 0,1 0 0,-1-1 0,0 1 0,0-1 1,0 1-1,0-1 0,0 0 0,0 1 0,-1-1 0,0 0 0,1 0 0,-1 1 1,0-1-1,0 0 0,0 0 0,-1 1 0,1-1 0,-1 0 0,-1-4 0,11 46-1337,-4-24 798,2 0 0,-1 0 0,2-1-1,0 0 1,0-1 0,2 1-1,-1-2 1,2 1 0,-1-2-1,21 18 1,17 2-2134</inkml:trace>
  <inkml:trace contextRef="#ctx0" brushRef="#br0" timeOffset="1">43 208 16027,'5'4'5282,"23"9"-4970,6-4-416,23 4-729,6 1-959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22381,'-2'-3'640,"14"5"-144,20-1 488,56 6 40,52-2-15,70-10-57,14-5 48,29-3-632,-20 7-144,-66 7-216,-32 6-384,-78 1-1128,-31 0-577,-31 3-871,-16-1-3682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72 365 16267,'-41'-85'6306,"38"46"-4386,-5-11-960,1-10-503,-1 3-409,3 15-1113,12 11-687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 8042,'34'-38'4199,"-34"38"-4053,1 0 0,-1 0 0,0-1 0,0 1 0,0 0-1,0 0 1,0 0 0,0-1 0,1 1 0,-1 0 0,0 0-1,0 0 1,0 0 0,1-1 0,-1 1 0,0 0 0,0 0-1,0 0 1,1 0 0,-1 0 0,0 0 0,0 0 0,1-1 0,-1 1-1,0 0 1,0 0 0,1 0 0,-1 0 0,0 0 0,0 0-1,1 0 1,-1 0 0,0 0 0,0 1 0,0-1 0,1 0 0,-1 0-1,0 0 1,3 11 1646,-5 20-1395,2-29-88,-7 38 378,-20 65 0,0-1-389,30-101 69,9-7-154,17-10-43,-20 9-102,-1 2-37,0 0 0,0 1 0,0 0 0,0 0 0,0 0 0,0 1 0,0 1 0,1-1 0,12 2 0,2 2 25,0 1 0,25 8 0,-20-4-45,-21-6-220,1-1 0,-1 1-1,1-1 1,-1 0-1,1-1 1,10 0 0,13-6-1432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0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72 10658,'-11'-72'4865,"-2"108"-1600,10 22-2041,-15-2-87,19-1-201,-2-10-136,1-14-280,14-5-64,11-11-176,11-5-104,3-7-104,1-5-72,-4-1-328,-4-5-296,-7-7-816,1 4-449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3 210 10738,'0'0'14187,"0"-1"-13403,2-20-695,-4-67-570,1 36-1367,-1 5-641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11570,'7'-63'5867,"-6"61"-5493,-1 0 0,1 1 0,-1-1 0,1 0 0,0 1 0,-1-1-1,1 0 1,0 1 0,0-1 0,0 1 0,1 0 0,-1-1 0,0 1 0,0 0 0,1 0 0,1-2 0,1 1-222,-1 0-1,1 1 1,0-1 0,0 1 0,0 0 0,0 0 0,0 0 0,5 0 0,-3 0 380,2 0-401,-1 0-1,1 1 0,0-1 0,-1 2 1,1-1-1,-1 1 0,1 0 0,-1 1 0,1 0 1,-1 0-1,0 1 0,1-1 0,8 6 0,-13-6-148,0 0-1,1 0 0,-1 0 0,0 1 0,0-1 0,0 1 0,-1 0 0,1 0 0,-1 0 0,1 0 1,-1 0-1,0 0 0,0 1 0,-1-1 0,1 1 0,-1-1 0,1 1 0,-1 0 0,0 0 1,0-1-1,-1 1 0,1 0 0,-1 0 0,0 0 0,0 0 0,0 0 0,-1-1 0,0 6 0,0-4-50,-1 1-1,1-1 0,-1 0 0,0-1 0,0 1 0,-1 0 0,1-1 0,-1 1 0,0-1 0,-7 8 0,0-2-1,-1-1 0,-18 14 0,10-9 153,19-13-92,-1-1 0,1 0-1,0 1 1,-1-1 0,1 0 0,0 1-1,-1-1 1,1 1 0,0-1-1,-1 0 1,1 1 0,0-1 0,0 1-1,-1-1 1,1 1 0,0-1 0,0 1-1,0-1 1,0 1 0,0 0-1,0-1 1,0 1 0,0-1 0,0 1-1,0-1 1,0 1 0,0-1 0,0 1-1,1 0 1,11 15-276,18 6 131,68 45 322,5 3-101,-101-68-61,1-1 0,0 1 0,0-1 0,-1 0 0,1 0 0,0 0 0,0 0 0,0 0 0,0-1 0,0 1 0,0-1 0,0 0 0,0 0 0,0 0 0,1 0-1,-1 0 1,0-1 0,0 0 0,3 0 0,0-2 75,-1 0 0,1-1 0,-1 1-1,0-1 1,0 0 0,8-8 0,21-16 184,-30 26-323,0 1 1,0 0 0,1 0 0,-1 0 0,0 1-1,0-1 1,0 1 0,0 0 0,1 0 0,-1 1-1,0-1 1,0 1 0,0 0 0,0 0 0,0 0-1,6 3 1,-3-2-357,0 0 0,0 0 0,1-1 0,12 1 0,-18-2 272,2 0-166,0-1-1,-1 1 1,1 0 0,-1-1 0,1 0 0,-1 1-1,1-1 1,3-2 0,8-6-1354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15619,'13'2'5802,"10"-1"-4650,3-1-120,7 0-368,-1 0-240,-1 0-848,-5 7-584,-13 1-1433</inkml:trace>
  <inkml:trace contextRef="#ctx0" brushRef="#br0" timeOffset="1">0 174 14915,'2'-3'5281,"24"6"-4288,8-3-137,-1-3-16,12 5-128,-4-1-1296,-5-1-696,11 2-3537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14459,'-52'6'8097,"2"10"-5486,-44 30-2642,79-37 612,0-2-522,1 2-1,1 0 1,-21 17-1,29-22-65,1 0 0,0 0 0,1 0 0,-1 0 0,1 1 0,0-1 0,0 1 0,0 0 0,0 0 0,1 0 0,0 0 0,0 1 0,0-1 0,0 7 0,1-10-2,1-1 1,0 1 0,0 0-1,0 0 1,0-1 0,1 1 0,-1 0-1,0 0 1,1-1 0,-1 1 0,1 0-1,0-1 1,-1 1 0,1-1 0,0 1-1,0-1 1,0 1 0,0-1 0,0 0-1,0 1 1,1-1 0,-1 0 0,0 0-1,1 0 1,-1 0 0,1 0 0,-1 0-1,1 0 1,-1 0 0,1-1 0,3 2-1,3 0-7,0 0 0,1 0 0,0-1 0,-1 0 0,11 0 0,10-1 77,0 0-1,-1-3 0,1 0 1,-1-2-1,0 0 0,0-2 0,-1-2 1,0 0-1,30-15 0,-34 4 316,-23 19-324,1 0 0,0 0 1,-1 0-1,1 1 0,0-1 0,0 0 0,0 0 1,0 0-1,0 1 0,0-1 0,0 0 1,0 1-1,0-1 0,0 1 0,0-1 0,0 1 1,0 0-1,0-1 0,1 1 0,0 0 1,-1 2 8,0-1 1,0 1 0,-1 0-1,1 0 1,-1 0 0,0-1 0,1 1-1,-1 0 1,0 0 0,0 0 0,0 0-1,0 0 1,0 0 0,-1 3 0,1-3-92,-1 0-178,1 1 1,0-1 0,0 0-1,0 0 1,0 0 0,0 1-1,1-1 1,-1 0 0,1 0-1,-1 0 1,1 0 0,0 0-1,0 0 1,0 0-1,0 0 1,0 0 0,0 0-1,1 0 1,-1-1 0,1 1-1,-1 0 1,1-1 0,-1 1-1,4 1 1,15 10-3166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12555,'91'4'5849,"-89"-17"-2272,3-5-785,-3-18-831,-1-1-329,-1 1-720,-5-8-424,0 23-1304,2 5-832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12435,'6'4'5217,"9"0"-4846,-12-4 205,23 7 33,1-2 0,0-1 0,0-1 0,35 0 1,-45-4-508,-1 0 1,1-1-1,0 0 1,-1-1-1,0-1 1,0-1-1,0 0 1,16-8-1,-30 12-102,-1 1-1,0-1 0,0 0 1,1 0-1,-1 1 0,0-1 0,0 0 1,0 0-1,0 0 0,0 0 1,0 0-1,0 0 0,0 0 0,0-1 1,-1 1-1,1 0 0,0 0 1,-1-1-1,1 1 0,-1 0 0,0-1 1,1 1-1,-1-1 0,0-1 1,0 0 7,0 1 1,-1-1 0,1 0 0,-1 0 0,0 1 0,0-1 0,0 0 0,0 1 0,0-1 0,0 1 0,-3-4 0,-4-5 99,0 2 1,0-1 0,-1 1 0,-11-10 0,-22-12 421,31 24-342,0-1 0,1 0 0,0 0 0,1-1 0,0 0 1,-14-18-1,22 26-189,1 0 1,-1 1 0,0-1-1,1 0 1,-1 0 0,0 0 0,1 1-1,-1-1 1,1 0 0,0 0-1,-1 0 1,1 0 0,0 0-1,-1 0 1,1 0 0,0 0-1,0 0 1,0 0 0,0 0 0,0 0-1,0 0 1,0 0 0,0 0-1,0 0 1,1 0 0,-1 0-1,0 0 1,1 0 0,-1 0-1,0 0 1,1 0 0,-1 1 0,1-1-1,0 0 1,-1 0 0,1 0-1,0 1 1,-1-1 0,1 0-1,0 1 1,0-1 0,-1 0-1,1 1 1,0-1 0,0 1 0,0 0-1,0-1 1,0 1 0,0 0-1,0-1 1,0 1 0,0 0-1,0 0 1,0 0 0,1 0-1,5-1-179,0 0-1,1 1 0,-1 0 0,0 1 1,0 0-1,13 2 0,30 13-1322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109 327 14979,'0'-3'6130,"2"-17"-4002,-7-7-328,2-9-783,-8-9-353,-1 4-664,4 0-416,-8 1-1145,1 4-671</inkml:trace>
  <inkml:trace contextRef="#ctx0" brushRef="#br0" timeOffset="1">2 5 13819,'-1'-3'8954,"40"1"-7586,55 12-328,-39 8-880,-6-3-712,-2-1-456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13995,'23'52'3146,"-12"-34"1507,-23-157 28,12 131-4607,-1-1 1,1 1-1,1-1 1,0 1-1,0-1 0,1 1 1,-1-1-1,2 1 1,-1 0-1,1 0 0,5-9 1,-6 13-74,1 0 1,-1-1 0,1 1-1,0 0 1,1 1 0,-1-1 0,0 0-1,1 1 1,0 0 0,0 0-1,0 0 1,0 0 0,0 1-1,1 0 1,-1-1 0,1 1-1,-1 1 1,1-1 0,0 1 0,7-1-1,-10 1-9,0 1-1,0 0 1,0 0-1,0 0 0,-1 0 1,1 0-1,0 0 1,0 0-1,0 1 1,0-1-1,-1 1 1,1-1-1,0 1 0,-1 0 1,1 0-1,0 0 1,-1 0-1,1 0 1,-1 0-1,1 0 1,-1 0-1,0 1 1,2 1-1,-1 0-4,0-1-1,-1 1 1,1 0-1,-1 0 1,0 1-1,0-1 1,0 0-1,0 0 1,-1 0-1,1 1 1,-1-1 0,0 5-1,0-2-17,0 0 0,-1 1-1,0-1 1,0 0 0,0 0-1,-1 0 1,0 0 0,0 0-1,0-1 1,-1 1 0,0-1 0,0 1-1,0-1 1,-6 7 0,2-6-13,-1-1 1,0 0 0,-1 0 0,1 0 0,-1-1 0,0 0-1,-17 4 1,-3 2 19,22-5 44,13-2-237,19-1-211,-24-2 426,181 2-2244,103 8 1417,-282-9 828,17 0 69,0 2 1,0 0-1,0 2 1,-1 0-1,34 14 1,-52-19-31,0 0 0,-1 1 0,1-1 1,0 0-1,0 1 0,0 0 0,0-1 1,-1 1-1,1-1 0,0 1 0,0 0 1,-1-1-1,1 1 0,0 0 0,-1 0 1,1 0-1,0 1 0,-1-2 10,0 1 1,0-1-1,0 1 0,-1-1 1,1 0-1,0 1 0,0-1 0,0 1 1,0-1-1,-1 0 0,1 1 0,0-1 1,0 0-1,-1 1 0,1-1 0,0 0 1,0 1-1,-1-1 0,1 0 0,0 0 1,-1 1-1,1-1 0,-1 0 1,1 0-1,0 0 0,-1 0 0,0 1 1,-3 0 241,0 1 0,-1-1 0,0 0 0,1 0 1,-1-1-1,-5 1 0,3-1-11,-1 0 1,1-1-1,-1 0 1,1 0-1,-1-1 0,1 0 1,0 0-1,0 0 0,0-1 1,-11-6-1,15 7-213,-1-1 1,1 1-1,0 0 0,0-1 1,0 0-1,0 1 1,0-1-1,0 0 0,1-1 1,0 1-1,-1 0 0,1-1 1,1 1-1,-1-1 0,0 0 1,1 1-1,0-1 0,0 0 1,0 0-1,-1-8 0,2 9-62,0 1 0,1-1 1,-1 0-1,1 1 0,-1-1 0,1 0 0,0 1 0,0-1 0,0 1 0,0-1 0,0 1 0,1-1 0,-1 1 0,1 0 0,0 0 0,-1 0 0,1 0 0,0 0 0,0 0 0,0 0 1,1 0-1,-1 1 0,0-1 0,1 1 0,-1 0 0,1 0 0,-1 0 0,1 0 0,-1 0 0,6-1 0,2 0-200,-1 0 0,1 1 0,-1 0 0,1 0 0,0 1 0,-1 0-1,16 2 1,-11 1-836,-1 0 0,1 1 0,-1 1 0,17 8-1,14 8-4356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12 299 12147,'0'0'4422,"0"-7"539,3-13-4285,-1 4-354,0 1 1,-1 0-1,-1-1 0,0 1 0,-1-1 0,-5-22 0,3 26-106,1 1 42,-1 0 0,1 0 0,1 1 0,0-1 0,1 0 0,1-21 0,-1 30-241,1 1-1,-1 0 1,1-1-1,-1 1 1,1-1-1,0 1 1,-1 0-1,1 0 1,0-1-1,0 1 1,0 0-1,0 0 1,0 0 0,0 0-1,0 0 1,0 0-1,0 0 1,0 0-1,1 0 1,1 0-1,0-1-2,1 1 0,-1 0-1,0 1 1,1-1 0,-1 0-1,1 1 1,-1 0 0,6 0-1,5 1 0,0 1-1,0 1 1,16 5-1,-28-8-8,18 6 1,1 1 0,-1 1 0,32 18 0,-42-20-16,0 0 0,0 1-1,-1 0 1,0 0 0,0 1 0,0 1-1,-1-1 1,8 13 0,-14-19 1,-1 0 1,1 1-1,-1-1 1,0 1-1,0-1 1,0 1-1,0 0 0,0-1 1,-1 1-1,1 0 1,-1 0-1,0-1 1,1 1-1,-1 0 1,-1 0-1,1-1 1,0 1-1,-1 3 1,-1-2-2,1 0 0,-1 0 1,0 0-1,0 0 0,0 0 0,-1 0 1,1-1-1,-1 1 0,0-1 1,-4 5-1,-2 0 2,-1-1 1,1 0-1,-1 0 0,0-1 1,-1 0-1,1-1 0,-19 7 1,24-11-10,1 1 0,-1-1 0,0 1 0,0-1 0,1-1 0,-1 1 1,0-1-1,0 0 0,0 0 0,1 0 0,-1-1 0,0 1 0,0-1 0,-6-2 1,10 2 13,1 1 1,-1-1-1,1 1 0,0 0 1,0-1-1,-1 1 1,1-1-1,0 1 1,0-1-1,-1 1 1,1-1-1,0 1 1,0-1-1,0 1 1,0-1-1,0 1 0,0-1 1,0 1-1,0-1 1,0 1-1,0-1 1,0 0-1,0 1 1,0-1-1,0 1 1,0-1-1,1 1 1,-1-1-1,0 1 0,0-1 1,1 1-1,-1 0 1,0-1-1,1 1 1,-1-1-1,0 1 1,1 0-1,-1-1 1,1 1-1,-1 0 1,0-1-1,1 1 0,0-1 1,23-17-45,-9 10 36,1 1 0,0 0 0,0 1 1,0 1-1,1 1 0,0 0 1,0 1-1,0 1 0,0 0 1,0 1-1,0 1 0,25 4 1,-36-2 12,-1 0 0,1 1 1,-1 0-1,0 0 1,1 0-1,-2 1 1,1 0-1,0 0 1,6 7-1,17 13 57,-24-21-34,0-1 0,1 0 0,-1 0 0,0 0 1,1 0-1,-1-1 0,1 0 0,0 0 1,-1 0-1,1 0 0,0-1 0,-1 0 0,1 0 1,0 0-1,6-1 0,-8 0-118,-1 0 1,1 0-1,0 0 1,0 0-1,-1 0 0,1 0 1,-1-1-1,1 0 0,-1 1 1,4-4-1,-4 2-327,1 1 1,-1-1-1,0 0 1,0 0-1,0 0 0,-1 0 1,1 0-1,-1 0 1,1 0-1,0-5 0,0-4-1735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 14787,'45'-4'7271,"-1"5"-4748,-36 0-2505,0 0 0,-1 0 1,1 1-1,0 0 0,0 1 0,-1 0 1,0 0-1,14 8 0,-21-11-71,1 0-1,-1 0 0,0 0 0,1 0 0,-1 0 1,0 0-1,1 1 0,-1-1 0,0 0 1,1 0-1,-1 1 0,0-1 0,1 0 1,-1 0-1,0 1 0,0-1 0,1 0 1,-1 1-1,0-1 0,0 0 0,0 1 1,1-1-1,-1 0 0,0 1 0,0-1 1,0 0-1,0 1 0,0-1 0,0 1 0,0-1 1,0 0-1,0 1 0,0-1 0,0 1 1,0-1-1,0 0 0,0 1 0,0-1 1,0 0-1,-1 1 0,1-1 0,0 1 1,0-1-1,0 0 0,0 1 0,-1-1 1,1 0-1,0 0 0,0 1 0,-1-1 1,1 0-1,0 0 0,-1 1 0,1-1 0,0 0 1,-1 0-1,1 0 0,0 1 0,-1-1 1,-29 12-2516,20-9 1963,-142 49-1526,151-52 2205,0 0 1,-1 1 0,1-1-1,-1 0 1,1 1 0,0-1-1,-1 1 1,1 0-1,0-1 1,0 1 0,-1 0-1,1 0 1,0 0 0,0 0-1,0 0 1,0 0-1,0 0 1,0 0 0,0 0-1,1 1 1,-1-1 0,0 0-1,0 2 1,1-2-4,1 0 0,-1 1 0,1-1 0,-1 0 0,1 0 0,-1 0 0,1 0 0,0 0 0,0 0 0,-1 0 0,1 0 0,0-1 0,0 1 0,0 0 0,0 0 0,0-1 0,0 1 1,0-1-1,0 1 0,2 0 0,10 5 187,0-2 0,0 1 0,18 2 0,55 9-1607,-36-7-823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0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93 14955,'-21'-92'5921,"65"98"-4400,11 1-305,-3-3-440,2 5-608,-17-6-1160,-8 3-592</inkml:trace>
  <inkml:trace contextRef="#ctx0" brushRef="#br0" timeOffset="1">1 228 14587,'1'3'7842,"15"7"-6290,9-7-448,4-3-367,23 4-777,-10-11-697,12 7-1647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12643,'-9'1'9410,"0"7"-6724,-7 13-2252,15-20-14,-48 81 1557,35-54-1841,-2-2 0,-1 0 0,-1-1-1,-1 0 1,-26 25 0,31-42 2,24-18-31,3 2-80,1 1 1,0 0-1,0 1 0,1 1 1,-1 0-1,1 1 0,0 1 1,31-4-1,-26 6-199,1 0 1,-1 1-1,0 1 0,1 1 0,-1 1 1,27 7-1,-41-8-125,-2-1-210,0 0 1,0 0-1,-1 0 0,1 1 0,0 0 0,4 3 0,3 2-2574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14611,'5'-14'5849,"3"-24"-3784,2-9-1249,-8-15-808,-1-1-536,-4-8-1192,3 9 2344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16187,'31'0'6130,"38"3"-4890,8 7 40,4 13-480,-9 0-231,-28 3-193,-15 4-160,-39 8-80,-22 1-8,-43 6 0,-10-4-24,-7-15-24,4-8-40,29-15-448,14-3-328,38 0-993,15 0-599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0 10666,'-11'0'5209,"-17"10"-1448,-8 14-1960,-37 17-553,-8 9-144,3 12-48,6-7 49,46 0-185,23-2-168,39-19-368,17-3-136,22-25-112,3-8-80,-6-9-520,-6-8-440,-14-4-1193,-11-5-695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45 148 14691,'-39'104'8898,"39"-109"-7498,0-6-159,0-17-657,1-11-536,3-14-1112,-4-7-721,-10 4-95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11586,'13'8'5522,"22"5"-825,10 2-2337,22 3-599,1-7-289,0-1-1000,-4-5-272,-7-2-584,-7-3-432,-8 2-1153,-8 3-511</inkml:trace>
  <inkml:trace contextRef="#ctx0" brushRef="#br0" timeOffset="1">642 328 17676,'-1'0'7073,"-1"-6"-4520,2-1 1224,-3-4-2713,-2-33-696,-6-48-336,12 46-1136,1 14-737,11 12-1695,6 14 959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11907,'2'0'4721,"1"18"-2833,41 53-304,-37-40-375,-2 2-225,6-7-528,2-4-256,3-9-216,7-6-104,3-10-208,5-12-112,0-8-456,-2-1-417,-9-4-4144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 14339,'14'1'5489,"14"-1"-3784,9-1-377,4-1-256,-4 2-344,1 2-584,-12 1-536,-8 4-1488,-13 2-3481</inkml:trace>
  <inkml:trace contextRef="#ctx0" brushRef="#br0" timeOffset="1">0 168 16155,'12'3'5666,"14"-3"-4778,8 0-360,7-3-168,4-2-768,9 1-1088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36 147 14931,'-27'64'5077,"21"-58"-3433,4-11-711,3-14 208,38-99 1807,-39 117-2934,0-1 1,1 1 0,-1-1-1,1 1 1,-1 0 0,1-1-1,0 1 1,-1 0 0,1-1-1,0 1 1,0 0 0,0 0-1,0 0 1,0 0 0,0 0-1,3-2 1,-3 3-8,-1 0 0,1-1 0,0 1 1,0 0-1,0 0 0,-1 0 0,1 0 0,0 0 0,0 0 0,0 0 0,-1 0 1,1 0-1,0 0 0,0 1 0,0-1 0,-1 0 0,1 0 0,0 1 0,0-1 1,-1 1-1,1-1 0,1 1 0,1 2-7,0 0 1,0 0-1,0 0 0,-1 0 1,1 0-1,-1 1 1,0-1-1,1 1 0,-2 0 1,4 6-1,0 2-79,0 1 1,1 0-1,14 20 0,-17-29 73,-1 0 0,2 0 0,-1 0 1,0-1-1,1 1 0,0-1 0,-1 0 0,1 0 0,1 0 0,-1 0 0,0-1 0,1 1 1,7 2-1,-12-5 34,1 0 0,0 0-1,0 1 1,0-1 0,-1 0 0,1 0 0,0 0 0,0 0 0,0 0 0,-1 0 0,1-1 0,0 1 0,0 0-1,0 0 1,-1 0 0,1-1 0,0 1 0,0 0 0,-1-1 0,1 1 0,0-1 0,-1 1 0,1-1-1,0 1 1,-1-1 0,1 1 0,-1-1 0,1 0 0,-1 1 0,1-1 0,-1 0 0,0 1 0,1-1 0,-1 0-1,0 0 1,1 1 0,-1-1 0,0-1 0,4-37 741,-4 30-578,0-43 351,-1 34-743,1 0 0,3-27 0,-3 44 70,0 0 0,0 0 0,1 0 0,-1 0 0,0 0 0,0 0 0,1 0 0,-1 0 0,1 1 0,-1-1 1,1 0-1,-1 0 0,1 0 0,0 1 0,-1-1 0,1 0 0,0 0 0,-1 1 0,1-1 0,0 1 0,0-1 0,0 1 0,0-1 0,-1 1 0,1-1 1,0 1-1,1 0 0,19 0-3135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1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5 204 9610,'2'3'5145,"3"5"-744,-7 5-2793,2 9-103,-2 2-329,1 0-144,4-3-480,7 4-256,4-12-288,7-3-144,15-7-392,-2-8-312,12-3-888,-10-5-433</inkml:trace>
  <inkml:trace contextRef="#ctx0" brushRef="#br0" timeOffset="1">0 1 13619,'23'6'5513,"13"3"-3921,19 0-583,-3-4-265,-10-2-496,-6 1-328,-12-1-912,-2-1-497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0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0 395 12803,'4'-8'7819,"7"-2"-7223,-4 5 161,22-27 382,-1 0 0,36-56 0,-4 5-23,26-39 1137,-74 108-1375,-11 14-865,-1 0-1,0 0 1,0 0 0,0 0-1,0 0 1,1 0-1,-1 0 1,0 0-1,0 0 1,0 0-1,0 0 1,1 0-1,-1 0 1,0 0-1,0 0 1,0 0-1,0 0 1,1 0-1,-1 0 1,0 0 0,0 0-1,0 0 1,0 1-1,1-1 1,-1 0-1,0 0 1,0 0-1,0 0 1,0 0-1,0 0 1,0 0-1,1 1 1,-1-1-1,0 0 1,0 0-1,0 0 1,0 0 0,0 0-1,0 1 1,0-1-1,0 0 1,0 0-1,0 0 1,0 0-1,0 1 1,1 32 397,-2-21-451,-1 31-150,0 88-1212,3-115 621,1 0 1,0-1-1,1 1 0,1-1 1,1 0-1,8 21 1,12 12-3375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12715,'22'4'5017,"27"4"-3417,16-7-576,2-2-464,-2-6-383,-20-6-1058,-11 2 577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72 150 14531,'-72'33'5841,"76"-46"-3880,5-13-985,-9-7-240,4 4-424,4 2-248,5 5-728,9 4-512,11 4-1033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11426,'39'88'5754,"-44"-101"-1033,3-5-2369,12-10-1168,1-1-191,4-4-561,9 9-368,-2 4-808,10 9-649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4 213 13523,'-3'88'5769,"4"-104"-3032,3-12-545,-6-9-447,9-9-337,-7-7-680,4 4-184,3 17-776,-5 4-424,6 21-1216,0 3-833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 12875,'2'-2'321,"0"1"0,1 0 0,-1 0 0,0 1 0,0-1 0,1 0 0,-1 1 0,1-1 0,-1 1 0,0 0 0,1 0 0,-1 0 0,4 1 0,-5-1-253,-1 0 0,1 0 0,-1 1 0,1-1 0,-1 1 0,1-1-1,-1 0 1,0 1 0,1-1 0,-1 1 0,0-1 0,1 1 0,-1-1-1,0 1 1,0-1 0,1 1 0,-1-1 0,0 1 0,0-1 0,0 1-1,0 0 1,0 0 0,-2 25 593,-10 23-18,-21 55-1,32-102-615,1 0-1,-1 0 0,0 0 0,0 1 0,0-1 0,0 0 0,0 0 0,0 0 0,-1 0 0,1-1 0,-1 1 0,1 0 0,-1-1 0,0 1 0,1-1 0,-1 1 0,0-1 0,-3 2 0,5-6 455,0 3-448,0 0 1,0-1-1,-1 1 1,1 0-1,0-1 0,0 1 1,0 0-1,0-1 0,0 1 1,0 0-1,0-1 0,0 1 1,0 0-1,0-1 0,0 1 1,0 0-1,0-1 0,0 1 1,0 0-1,0-1 1,0 1-1,1 0 0,-1-1 1,0 1-1,0 0 0,0-1 1,1 1-1,-1 0 0,0 0 1,0-1-1,0 1 0,1 0 1,-1 0-1,0-1 0,1 1 1,-1 0-1,1 0 1,7-3-37,0 0 0,0 1 1,0 0-1,1 0 0,-1 1 1,0 0-1,1 1 0,13 0 1,-17 1 2,1 0 1,-1 0 0,1 0-1,-1 0 1,0 1 0,0 0-1,1 0 1,-1 0 0,0 1 0,-1 0-1,6 3 1,-5-3-58,0 0 0,0 0-1,0 0 1,0-1 0,1 0 0,-1 0-1,7 2 1,12-2-988,3-4-480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13675,'0'-2'5409,"4"-13"-4001,27-59-159,-32 35-633,14 0-256,-5-2-128,-8-3-96,-5-1-832,-13 1-689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13331,'19'-1'5561,"71"-1"-3320,-37 9-1209,-5-2-96,-19-4-608,2 4-192,-10-2-896,-8-3-512</inkml:trace>
  <inkml:trace contextRef="#ctx0" brushRef="#br0" timeOffset="1">123 171 14379,'0'1'6257,"14"6"-2880,12 4-2033,-9-3-79,17 7-617,-7-2-248,-1-6-936,2-6-472,3-6-1617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15011,'78'49'6346,"-75"-74"-3554,4-7-959,-5-15-769,1-5-360,-2 0-576,-1 0-424,5 22-1080,3 14-913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 14355,'16'0'947,"-11"-1"-575,-1 1 0,0 0 0,1 0 0,-1 0 0,0 1 0,0-1 0,8 3 0,-12-3-344,0 0 0,1 0 0,-1 1 1,0-1-1,1 0 0,-1 0 0,0 1 0,0-1 0,0 0 1,1 0-1,-1 1 0,0-1 0,0 0 0,0 1 1,0-1-1,1 0 0,-1 1 0,0-1 0,0 0 1,0 1-1,0-1 0,0 0 0,0 1 0,0-1 0,0 0 1,0 1-1,0-1 0,0 0 0,0 1 0,0-1 1,-1 0-1,1 1 0,-13 20 276,-42 53-96,38-48-140,-30 33 0,55-64-64,-1 1-1,1 0 1,0 0-1,0 1 0,1 0 1,-1 1-1,1 0 1,0 0-1,10-1 1,0 0-266,0 1 0,0 1 0,1 0 0,33 4 0,6 4 180,0-2 0,0-3-1,66-6 1,-103 2 146,2 0 120,0 0-1,0 2 1,0 1-1,29 4 0,-37 2 475,-16-7-629,0 1 1,0-1-1,0 0 0,0 0 1,0 1-1,0-1 0,0 0 1,0 1-1,-1-1 0,1 0 0,0 0 1,0 1-1,0-1 0,0 0 1,0 0-1,0 1 0,0-1 0,-1 0 1,1 0-1,0 1 0,0-1 1,0 0-1,0 0 0,-1 0 1,1 0-1,0 1 0,0-1 0,-1 0 1,1 0-1,0 0 0,0 0 1,-1 0-1,1 1 0,-36 12 1826,19-8-1304,-1-2 0,0 1 1,0-2-1,0-1 0,0 0 0,-30-3 0,42 2-486,0 0-1,1-1 1,-1 0-1,0-1 1,1 1-1,-1-1 1,1 0-1,0 0 1,-1-1-1,1 1 1,0-1-1,0 0 1,1-1-1,-1 1 1,1-1-1,0 0 1,-1 0-1,2 0 1,-1-1-1,0 1 1,1-1-1,0 0 1,0 0-1,-4-10 1,6 11-64,0 1 0,0-1 0,1 1 0,-1-1 1,1 0-1,-1 1 0,1-1 0,0 0 0,1 0 1,-1 1-1,1-1 0,-1 1 0,1-1 0,0 0 1,1 1-1,-1 0 0,0-1 0,1 1 0,0 0 1,0-1-1,0 1 0,0 0 0,0 1 0,1-1 1,-1 0-1,1 1 0,0-1 0,0 1 0,6-4 1,-4 3-45,0 0 0,0 0 1,0 1-1,0 0 1,1 0-1,-1 0 1,1 1-1,-1-1 1,1 1-1,0 1 1,0-1-1,-1 1 1,1 0-1,0 0 1,0 1-1,-1 0 1,1 0-1,9 3 1,-9-2-107,-1 0 1,0 1 0,0 0 0,0 0 0,0 0-1,0 1 1,0 0 0,-1 0 0,0 0 0,0 0-1,0 1 1,0-1 0,-1 1 0,1 0 0,2 7-1,13 39-1811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47 248 11162,'0'0'62,"0"0"0,0 0 0,0 0-1,0 0 1,0 1 0,0-1-1,0 0 1,0 0 0,0 0 0,0 0-1,0 1 1,-1-1 0,1 0-1,0 0 1,0 0 0,0 0 0,0 0-1,0 0 1,0 0 0,-1 1-1,1-1 1,0 0 0,0 0 0,0 0-1,0 0 1,-1 0 0,1 0-1,0 0 1,0 0 0,0 0 0,0 0-1,-1 0 1,1 0 0,0 0-1,0 0 1,0 0 0,0 0 0,-1 0-1,1 0 1,0 0 0,0 0-1,0 0 1,0 0 0,0 0 0,-1 0-1,1 0 1,0-1 0,0 1-1,0 0 1,0 0 0,0 0 0,-1 0-1,1 0 1,0 0 0,0 0-1,0-1 1,0 1 0,0 0 0,0 0-1,-8-19 1790,-5-45-762,6 28 141,-4-24 647,11 55-1686,0 0-1,0 1 0,0-1 0,1 1 1,-1-1-1,1 1 0,0 0 1,0-1-1,1 1 0,-1 0 0,3-5 1,-3 8-162,0 0 1,0 0 0,0 0 0,0 0 0,0 0-1,0 1 1,1-1 0,-1 0 0,0 1 0,0-1-1,1 1 1,-1-1 0,0 1 0,0 0 0,1-1-1,-1 1 1,0 0 0,1 0 0,-1 0-1,1 0 1,-1 0 0,0 0 0,1 0 0,-1 1-1,0-1 1,1 0 0,-1 1 0,0-1 0,0 1-1,1-1 1,1 2 0,4 2 4,1-1 0,-1 1 0,14 10 0,-11-5-26,-1 0 0,1 0 0,-1 1 0,-1 0 1,0 1-1,-1 0 0,1 0 0,-2 1 0,9 21 0,-11-25-12,-1 0 0,0 0 0,-1 1 0,0-1 0,0 1 0,-1 0 0,0-1 0,0 1-1,-1 0 1,0 0 0,-1 0 0,0-1 0,0 1 0,-1 0 0,-4 13 0,3-17 8,0 0 0,-1 1 0,0-2 1,0 1-1,0 0 0,0-1 0,-1 0 0,0 0 0,0 0 0,0-1 0,0 1 0,0-1 0,-12 4 1,14-5-21,-1 0 0,1-1 0,-1 1 0,1-1 0,-1 0 0,1 0 0,-1-1 0,1 1 1,-1-1-1,0 1 0,1-1 0,-1 0 0,0-1 0,1 1 0,-1-1 0,0 1 0,1-1 0,-1 0 1,1 0-1,-1-1 0,1 1 0,0-1 0,0 0 0,-4-2 0,6 3-35,0 0 0,0-1 0,0 1 0,0-1 0,0 1 0,0-1-1,0 1 1,0-1 0,1 0 0,-1 1 0,1-1 0,-1 0 0,1 0 0,-1 0 0,1 1-1,0-1 1,0 0 0,0 0 0,0 1 0,0-1 0,1 0 0,-1 0 0,1 0 0,-1 1 0,1-1-1,-1 0 1,1 1 0,0-1 0,0 0 0,0 1 0,0-1 0,0 1 0,1-2 0,4-5-212,0 1 0,0 0 0,1 1 1,13-11-1,-12 10 106,0 1 1,1 0-1,0 0 0,0 1 1,1 1-1,-1-1 1,20-5-1,-25 9 123,0 1-1,-1-1 0,1 0 1,0 1-1,0 0 0,0 0 1,0 0-1,0 1 0,0-1 1,0 1-1,-1 0 0,1 0 1,0 0-1,0 1 0,-1-1 1,1 1-1,-1 0 0,1 0 1,-1 0-1,0 1 0,0-1 1,0 1-1,0-1 0,3 5 1,5 6 123,1-1-1,0 0 1,0-1 0,2 0 0,15 9 0,-21-15-16,0-1 1,1 0-1,0 0 0,0-1 1,0 0-1,0-1 0,0 0 1,0 0-1,1-1 1,15 0-1,-17-1 15,47-4 557,-53 4-614,1-1-1,-1 0 1,1 1-1,-1-1 1,1 0-1,-1 0 1,0-1-1,0 1 1,1 0-1,-1-1 0,0 1 1,0-1-1,0 0 1,0 0-1,-1 0 1,1 0-1,-1 0 1,3-3-1,33-50-1533,-28 27 447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1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 14107,'10'-5'6305,"19"3"-2216,20-7-2929,17 0-287,6 1-1009,-10-1-1057,-9 2-2151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10506,'10'1'4905,"11"3"-1432,10-1-2369,6 2-552,4 1-264,-4 6-1128,-9-6-296</inkml:trace>
  <inkml:trace contextRef="#ctx0" brushRef="#br0" timeOffset="1">1 140 9906,'11'2'3921,"19"3"-2313,12 0-1400,15 3-416,3 5-920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4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12683,'0'1'7470,"0"13"-6153,0-7-1037,-1-1-1,0 0 1,0 0-1,-1 0 1,0 1-1,0-1 1,0-1 0,-6 11-1,-32 47 56,17-28-208,13-16-89,7-14-18,0 1 1,0-1-1,-1 0 0,1 0 0,-1 0 1,-9 8-1,13-13-18,1 0 1,-1 0-1,0 0 0,0 0 1,0 0-1,0 0 0,0 0 1,0 0-1,1 0 0,-1 0 1,0 0-1,0 0 0,0 0 1,0 0-1,0 0 0,0 0 1,0 0-1,0 0 0,1 0 1,-1 1-1,0-1 0,0 0 1,0 0-1,0 0 1,0 0-1,0 0 0,0 0 1,0 0-1,0 0 0,0 0 1,1 1-1,-1-1 0,0 0 1,0 0-1,0 0 0,0 0 1,0 0-1,0 0 0,0 0 1,0 1-1,0-1 0,0 0 1,0 0-1,0 0 0,0 0 1,0 0-1,0 0 0,0 0 1,0 1-1,0-1 0,0 0 1,0 0-1,0 0 0,-1 0 1,1 0-1,0 0 1,0 0-1,0 0 0,0 1 1,21-2-37,-6 0 36,13 0-30,1 1 0,0 2-1,-1 1 1,34 8 0,-55-10-1,-4 0-143,0 0 0,0 0-1,-1-1 1,1 1 0,0-1-1,0 0 1,0 1 0,0-1 0,0-1-1,0 1 1,0 0 0,3-2-1,5-3-1398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174 347 12499,'-20'-7'870,"9"4"-316,1 0 0,-1-1 0,1 0 0,-11-7 0,17 8-404,1 0-1,-1 1 1,1-2 0,-1 1-1,1 0 1,0-1 0,0 1-1,0-1 1,1 0 0,-1 0-1,1 0 1,0 0 0,-2-7 0,-7-21 533,1-1 1,2 1 0,1-1 0,-4-45 0,11 75-584,0 1-1,0-1 1,-1 1 0,2-1-1,-1 0 1,0 1 0,0-1-1,1 1 1,0-1 0,-1 1 0,1 0-1,0-1 1,2-3 0,-2 5-60,0 0 0,0 0 0,1 0 1,-1 0-1,0 0 0,0 0 0,1 1 1,-1-1-1,0 0 0,1 1 0,-1-1 1,1 1-1,-1 0 0,0-1 0,1 1 1,-1 0-1,1 0 0,-1 0 1,1 0-1,-1 0 0,1 0 0,-1 0 1,3 1-1,6 1 26,-1 1 0,0 0 0,0 0 1,0 1-1,0 0 0,-1 0 0,0 1 1,0 1-1,0-1 0,0 1 0,8 9 0,4 4 1,-1 2 0,27 36 0,-41-50-107,0 1 1,0 0-1,-1 0 0,0 0 1,0 1-1,-1-1 1,3 13-1,-5-18 17,0 1-1,-1-1 1,1 0-1,-1 1 1,0-1-1,0 1 1,0-1-1,0 0 0,-1 1 1,1-1-1,-1 0 1,0 1-1,0-1 1,0 0-1,-1 0 1,1 0-1,-1 0 1,0 0-1,1 0 1,-1 0-1,0 0 1,-5 4-1,2-3 16,0-1-1,0 1 1,0-1-1,-1 0 1,0 0-1,1 0 1,-1-1-1,0 0 1,0 0-1,0 0 1,-10 0-1,-5 0 49,1 0-1,-23-3 1,42 1-39,-3 0-1,0 0 0,0-1 0,-1 1 0,1-1 0,0 0 0,0 0 0,0-1 0,-7-3 0,10 5-13,1 0 0,-1-1-1,1 1 1,-1 0 0,1-1 0,-1 1 0,1 0 0,0-1 0,-1 1 0,1-1 0,-1 1-1,1-1 1,0 1 0,-1-1 0,1 1 0,0-1 0,0 1 0,0-1 0,-1 0 0,1 1 0,0-1-1,0 1 1,0-1 0,0 0 0,0 0 0,0 0-38,1-1 0,0 1 0,-1 0 0,1 0-1,0-1 1,-1 1 0,1 0 0,0 0 0,0 0 0,0 0 0,0 0 0,0 0-1,0 0 1,0 1 0,1-1 0,0-1 0,5-1-250,0-1 0,0 1 0,1 1 0,-1-1 1,1 1-1,-1 1 0,1-1 0,0 1 0,11 0 0,43-2-2471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75 211 10250,'-7'-7'5009,"4"-1"-1768,-7-10-753,-3-14-511,0-4-513,-3-8-712,6 8-224,7 17-744,3 9-664,15 18-1240,1 5 1864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6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11715,'50'13'5809,"-37"-10"-5503,1-1 0,0-1 0,-1 0 0,1-1 0,0-1 0,25-3 0,-37 4-256,1-1 1,-1 1-1,0-1 1,0 0-1,0 1 1,1-1-1,-1 0 1,0 0-1,0-1 1,0 1-1,0 0 1,-1-1-1,1 1 1,0-1 0,0 1-1,-1-1 1,1 0-1,-1 0 1,0 1-1,1-1 1,-1 0-1,0-1 1,0 1-1,0 0 1,0 0-1,-1 0 1,1 0 0,-1-1-1,1 1 1,-1 0-1,0-1 1,0 1-1,0 0 1,0-1-1,0 1 1,0 0-1,-1 0 1,1-1-1,-1 1 1,-1-4 0,-4-11 431,0 1 0,-1 0 1,-1 0-1,-14-21 1,10 17-2,4 5-236,0 0 1,1 0 0,1-1-1,-5-19 1,11 34-270,0 0 1,-1 0-1,1 0 1,0 0-1,0 0 1,0 0 0,0 0-1,0 0 1,1 0-1,-1 0 1,0 0-1,0 0 1,1 0-1,-1 0 1,0 0-1,1 0 1,-1 0-1,1 0 1,0 1-1,-1-1 1,1 0-1,0 0 1,-1 0-1,1 1 1,0-1-1,0 0 1,-1 1 0,1-1-1,0 1 1,0-1-1,0 1 1,0-1-1,0 1 1,0 0-1,0-1 1,0 1-1,0 0 1,0 0-1,0 0 1,0 0-1,0 0 1,0 0-1,1 0 1,5 0-185,0 0 0,0 0 0,1 0 0,-1 1 0,8 3 0,-3 0-179,0 0 1,0 2-1,0 0 0,-1 0 0,1 1 0,-2 0 0,1 1 0,-1 0 0,12 12 0,20 15-1438,-38-33 1690,0 1 0,-1-1 0,1-1 0,0 1-1,0-1 1,0 1 0,0-1 0,0 0 0,0 0 0,0-1 0,0 1 0,0-1 0,1 0 0,7-1 0,-9 1 268,0-1 1,0 1-1,-1-1 1,1 1 0,0-1-1,0 0 1,0 0-1,-1-1 1,1 1-1,0-1 1,-1 1-1,1-1 1,-1 0 0,0 0-1,0 0 1,1 0-1,-1 0 1,-1 0-1,1 0 1,0-1-1,2-4 1,-4 6-50,1 1-1,-1-1 1,0 1 0,0 0-1,0-1 1,0 1 0,0-1-1,0 1 1,0-1-1,0 1 1,0 0 0,-1-1-1,1 1 1,0-1 0,0 1-1,0-1 1,0 1 0,0 0-1,-1-1 1,1 1 0,0 0-1,0-1 1,-1 1 0,1 0-1,0-1 1,-1 1 0,1 0-1,0-1 1,-1 1-1,1 0 1,0 0 0,-1 0-1,1-1 1,-1 1 0,1 0-1,0 0 1,-1 0 0,1 0-1,-1 0 1,1 0 0,-1 0-1,1 0 1,0 0 0,-1 0-1,1 0 1,-1 0-1,1 0 1,-1 0 0,-24 2 825,19 1-796,0 0 0,1 0 0,-1 0-1,1 1 1,-1-1 0,1 1 0,1 1 0,-1-1 0,0 1 0,1 0 0,0 0 0,-5 8 0,8-11-103,-1 0 1,1 0 0,0 0-1,-1 0 1,1 1-1,0-1 1,0 0 0,1 1-1,-1-1 1,0 1-1,1-1 1,0 1 0,-1-1-1,1 1 1,0-1-1,0 1 1,1-1 0,-1 1-1,0-1 1,1 1-1,0-1 1,-1 1 0,1-1-1,0 1 1,0-1-1,0 0 1,1 0 0,-1 0-1,0 1 1,1-1-1,0-1 1,-1 1 0,1 0-1,0 0 1,2 1-1,0 0-22,0-1-1,1 0 0,-1 1 0,0-2 0,1 1 0,0 0 0,-1-1 0,1 0 0,0 0 0,-1-1 0,6 1 0,57-3-159,-43 1 111,27-2-79,120-1-300,-138 5 401,0 1-1,0 2 0,34 8 1,-63-11 54,1 0 1,-1 1-1,0-1 1,0 1-1,0 0 1,0 1-1,-1-1 1,7 5 0,-10-6 6,1-1 0,-1 1 1,1-1-1,-1 1 1,1-1-1,-1 1 0,0-1 1,1 1-1,-1 0 1,0-1-1,1 1 1,-1 0-1,0-1 0,0 1 1,1 0-1,-1-1 1,0 1-1,0 0 0,0-1 1,0 1-1,0 0 1,0 1-1,-1-1 24,1 0 1,-1 0-1,0 0 0,1 0 1,-1 0-1,0 0 0,0 0 0,0-1 1,0 1-1,0 0 0,0 0 1,0-1-1,0 1 0,0-1 0,0 1 1,0-1-1,0 1 0,-2 0 1,-7 1 206,1 1 0,-1-1 0,0-1 1,1 1-1,-1-2 0,0 1 1,0-1-1,1-1 0,-1 0 1,0 0-1,-15-5 0,20 5-177,-1-1-1,0 0 1,1 0-1,-1 0 1,1-1-1,0 1 0,-1-1 1,1-1-1,1 1 1,-1-1-1,0 1 1,1-2-1,0 1 1,0 0-1,0-1 1,1 1-1,-1-1 1,1 0-1,-5-11 1,6 10-48,0 0 1,1 0 0,0-1 0,0 1 0,0 0 0,1-1 0,0 1-1,0-1 1,1 1 0,-1 0 0,3-8 0,-2 10-70,0 0 0,1 0 1,-1 0-1,1 0 0,0 0 1,0 1-1,0-1 0,0 1 0,0-1 1,1 1-1,0 0 0,0 0 1,0 0-1,0 0 0,0 1 0,0-1 1,1 1-1,-1 0 0,5-2 0,-4 3-84,0 0-1,0 0 1,0 0-1,0 0 1,0 1-1,0 0 1,0 0-1,1 0 1,-1 0-1,0 1 1,0-1-1,0 1 1,0 0-1,0 0 1,0 1-1,0-1 1,0 1-1,-1 0 1,1 0-1,0 0 1,4 4-1,5 4-649,0 0 0,-1 1 0,0 0 0,10 14 0,14 18-2063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11210,'33'55'4036,"-35"-72"2574,1-60-3415,1 59-2919,0 0-1,2 1 1,0-1 0,1 1 0,1 0 0,7-23 0,-9 35-267,0 0 0,0 0 1,0 0-1,1 0 0,0 1 1,0-1-1,0 1 0,0 0 1,1-1-1,0 2 0,-1-1 1,2 0-1,-1 1 0,0 0 1,1 0-1,-1 0 0,1 0 1,0 1-1,0 0 0,0 0 1,0 0-1,0 0 0,0 1 1,1 0-1,5-1 0,-8 2-31,-1 0-1,1-1 0,-1 1 0,1 0 0,-1 0 0,1 1 0,-1-1 0,1 0 0,-1 1 0,0 0 0,1-1 0,-1 1 0,1 0 0,-1 0 1,0 0-1,0 1 0,0-1 0,0 0 0,0 1 0,0-1 0,0 1 0,0 0 0,0 0 0,-1 0 0,1 0 0,-1 0 0,1 0 0,-1 0 1,0 0-1,0 0 0,1 4 0,-1-2-27,0 0-1,-1 0 1,1 0 0,-1 0 0,0 0 0,0 0-1,-1 0 1,1 0 0,-1 0 0,0 0 0,0 0-1,0 0 1,-1 0 0,1-1 0,-1 1 0,0 0-1,0-1 1,0 0 0,-3 5 0,-38 35-348,23-23 554,19-20-131,1 1-1,-1-1 1,0 1-1,1-1 1,-1 1-1,1-1 1,-1 1 0,1-1-1,0 1 1,-1 0-1,1-1 1,0 1-1,-1-1 1,1 1-1,0 0 1,0-1-1,-1 1 1,1 0-1,0 0 1,0-1-1,0 1 1,0 0-1,0-1 1,0 1-1,0 0 1,0 0-1,0-1 1,0 1-1,1 0 1,-1-1-1,0 1 1,0 0-1,1-1 1,-1 1-1,0 0 1,1-1-1,-1 1 1,1-1-1,-1 1 1,1-1 0,-1 1-1,1-1 1,-1 1-1,1-1 1,-1 1-1,1-1 1,0 0-1,-1 1 1,1-1-1,0 0 1,-1 1-1,1-1 1,0 0-1,5 3 132,0-1 0,0-1 0,0 1 0,13 1 0,117 5 95,-47-11-2898,-63 2 243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2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23 257 12739,'-2'1'316,"0"0"1,0 0 0,0 1 0,1-1-1,-1 0 1,1 1 0,-1-1-1,1 1 1,-1 0 0,1 0 0,0-1-1,0 1 1,-2 4 0,10 2 1404,16 0-612,-16-6-904,-1-1 0,1 0 0,0 0 0,-1-1 0,1 1 0,0-2 0,-1 1 1,1-1-1,0 0 0,-1 0 0,11-4 0,-14 4-158,-1 0 1,0 0-1,1 0 1,-1-1-1,0 1 1,0-1-1,0 1 1,0-1-1,0 0 1,-1 1-1,1-1 0,0 0 1,-1 0-1,1-1 1,-1 1-1,0 0 1,0 0-1,0-1 1,0 1-1,0 0 1,0-1-1,-1 1 1,1-1-1,-1 1 1,1-1-1,-1 1 1,0-1-1,0 0 1,-1 1-1,1-1 1,0 1-1,-2-5 0,0-3 171,-1 0 0,0-1-1,-1 1 1,0 1 0,-1-1-1,-10-16 1,-42-50 654,23 33-522,34 43-348,-1-1-1,1 1 0,-1 0 1,1-1-1,0 1 0,-1 0 1,1-1-1,0 1 0,0-1 0,-1 1 1,1-1-1,0 1 0,0 0 1,0-1-1,-1 1 0,1-1 1,0 1-1,0-1 0,0 1 0,0-1 1,0 1-1,0-1 0,0 1 1,0-1-1,0 1 0,0-1 1,0 1-1,0-1 0,1 1 1,-1 0-1,0-1 0,0 1 0,0-1 1,1 0-1,17-1-90,29 13-280,64 30-2489,21 7-4331,-49-23 5152,-63-18 3719,0 1 0,20 12-1,-38-19-1521,0 0-1,-1 0 0,1 0 0,0 0 0,0 0 1,-1 0-1,1 1 0,-1-1 0,1 1 0,-1-1 0,1 1 1,-1-1-1,0 1 0,0 0 0,0 0 0,0-1 0,0 1 1,0 0-1,-1 0 0,1 0 0,0 0 0,-1 0 0,1 2 1,-2-2-35,1 0 0,-1 0 0,0 0 0,0-1 0,1 1 0,-1 0 0,0-1 0,0 1 0,-1-1 0,1 1 1,0-1-1,-1 0 0,1 1 0,0-1 0,-1 0 0,1 0 0,-1 0 0,0 0 0,1 0 0,-1 0 0,0 0 0,0-1 0,1 1 0,-1-1 1,-2 1-1,-7 2 208,1 0-1,-1-1 1,0 0 0,1-1 0,-1 0 0,0 0 0,0-2 0,0 1 0,0-1 0,0-1-1,0 0 1,-14-5 0,20 6-292,1-1-1,0 1 0,0-1 1,-1 0-1,1-1 0,1 1 1,-1-1-1,0 1 0,1-1 1,-1-1-1,1 1 0,0 0 1,0-1-1,0 1 0,1-1 1,-1 0-1,1 0 0,0 0 1,0 0-1,0 0 0,1-1 1,-1 1-1,1 0 0,0-1 1,0 1-1,1-1 0,-1 0 1,1 1-1,0-1 1,0 1-1,2-10 0,-1 9-121,-1 0-1,1 0 1,1 0 0,-1 0-1,1 1 1,-1-1-1,1 0 1,1 1-1,-1-1 1,1 1 0,0 0-1,0 0 1,0 0-1,0 0 1,1 0 0,-1 1-1,1-1 1,0 1-1,0 0 1,1 0 0,-1 1-1,0-1 1,1 1-1,0 0 1,-1 0-1,1 1 1,0-1 0,0 1-1,0 0 1,0 0-1,0 1 1,0 0 0,0-1-1,0 2 1,0-1-1,0 0 1,0 1 0,0 0-1,0 0 1,0 1-1,0 0 1,0-1-1,7 5 1,2 2-537,0 0 0,-1 1 0,0 1 0,0 0-1,18 19 1,20 20-1902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3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39 12547,'-10'-39'5145,"10"49"-3193,-4 2-696,-1 1-111,-10 9-313,-1-1-224,-5 5-400,0-1-160,4-9-664,3-5-440,7-4-1249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4:3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10626,'-3'10'5169,"-5"6"-1648,1 1-2201,-3-1-47,-1-1-345,1 4-144,-6 1-216,1-3-168,-7 0-328,-3-8-216,4-2-752,2-1-552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5:54.8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511 34 10890,'71'-31'3882,"-64"29"-1893,-11 6-839,-12 6 95,6-8-875,0 0-1,-1-1 1,1 0-1,0-1 1,-18-1 0,19 0-243,0 1 0,1 0 0,-1 0 0,1 0 0,-1 1 0,0 1 0,1-1 0,0 2 0,-1-1 0,-7 4 1,3 1-69,0 0 0,1 1 1,0 1-1,1 0 1,-1 0-1,2 1 1,-1 0-1,2 1 1,-1 0-1,2 1 1,-12 18-1,9-10-55,1 1 0,1 0 0,1 1-1,1 0 1,1 0 0,-5 34 0,-14 54 138,17-82-14,1 1 1,2-1-1,1 1 1,0 1 0,2 39-1,6-23 4,1 0-1,2-1 0,2 1 1,2-1-1,32 80 0,-19-69 2,-2 1-1,-2 0 0,-4 2 0,16 96 1,-28-128-13,-2 1 1,-1 0 0,-1 0 0,-1-1-1,-2 1 1,0 0 0,-2-1 0,-1 0-1,-2 0 1,0-1 0,-2 0 0,-17 34 0,15-38 90,-1-1-1,-16 22 1,24-37-165,0 0-1,0-1 0,-1 1 0,0-1 0,1 0 0,-2 0 0,1 0 0,0-1 0,-1 0 0,-13 5 0,17-8-40,-1 0 0,0-1 1,0 1-1,0-1 0,0 0 1,1 0-1,-1-1 0,0 1 0,0-1 1,0 1-1,1-1 0,-1-1 1,0 1-1,1 0 0,-1-1 1,1 0-1,-1 1 0,-4-5 0,4 3-24,0 1 0,1-1-1,-1 0 1,1-1 0,0 1-1,0 0 1,0-1-1,0 0 1,1 1 0,-1-1-1,1 0 1,0-1 0,0 1-1,0 0 1,-1-6-1,3 7-8,-2-4-50,1-1-1,-1 1 1,2 0 0,-1 0 0,1 0 0,1-8-1,-1 13 66,0 1-1,1 0 0,-1 0 1,0 0-1,1 0 1,-1 0-1,1 0 0,-1 0 1,1 0-1,0 0 0,-1 0 1,1 0-1,0 0 1,-1 0-1,1 1 0,0-1 1,0 0-1,2-1 0,-2 2 4,1-1 0,0 1 0,0-1 0,-1 1 0,1 0 0,0 0 0,0-1 0,0 1 0,0 0 0,-1 1 0,1-1 0,0 0 1,0 0-1,0 1 0,2 0 0,0 1 4,-1-1 0,1 1 0,-1 0 1,0-1-1,1 1 0,-1 1 0,0-1 1,0 0-1,0 1 0,-1 0 1,1 0-1,-1 0 0,1 0 0,-1 0 1,0 0-1,0 0 0,0 1 1,-1-1-1,3 8 0,-1-4 2,-1 1-1,0-1 1,-1 1 0,0-1-1,0 1 1,-1 0 0,1 0-1,-3 14 1,-1 7 6,2-1-1,2 35 0,-1 38-37,-6 142 64,-1 1 139,2-178-110,-3 7 50,4 0 0,3 0 0,12 100 0,15-38 139,6-2-1,51 133 0,-68-223-129,2 0 0,27 50-1,-36-79-99,1 0 0,0-1-1,0 0 1,2 0 0,-1-1 0,1 0-1,1-1 1,0 0 0,27 17 0,-33-25-20,-1 0 0,0 0 0,1-1 1,0 0-1,-1 0 0,1 0 0,0-1 1,0 0-1,11 1 0,-15-2-31,0 0 0,0 0-1,0 0 1,1-1-1,-1 1 1,0-1 0,0 1-1,0-1 1,0 0 0,0 1-1,0-1 1,0 0 0,0-1-1,-1 1 1,1 0-1,0 0 1,-1-1 0,1 1-1,0-1 1,-1 0 0,0 1-1,1-1 1,-1 0-1,0 0 1,0 1 0,0-1-1,0 0 1,1-4 0,5-37-1155,-7-15 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1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120 413 13803,'43'30'5745,"-38"-56"-3024,7 4-1057,-7-27-600,3-5-271,-8-6-1146,-7-3-479,-1 9-976,-7 15-481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46:22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270 71 10474,'60'-63'3825,"-60"63"-3705,-1 0 0,1 0-1,0 0 1,0 0 0,0 1 0,-1-1 0,1 0-1,0 0 1,0 0 0,0 0 0,0 0 0,-1 0-1,1 0 1,0 0 0,0 0 0,0 0 0,-1 0-1,1 0 1,0 0 0,0 0 0,0 0 0,-1-1-1,1 1 1,0 0 0,0 0 0,0 0 0,-1 0-1,1 0 1,0 0 0,0 0 0,0-1 0,0 1-1,0 0 1,-1 0 0,1 0 0,0 0 0,0-1-1,0 1 1,0 0 0,0 0 0,0 0 0,0 0-1,0-1 1,0 1 0,0 0 0,0 0 0,0 0-1,0-1 1,0 1 0,0 0 0,0 0 0,0 0-1,0-1 1,0 1 0,0 0 0,0 0 0,0 0-1,0-1 1,0 1 0,0 0 0,0 0 0,0 0-1,0 0 1,1-1 0,-1 1 0,0 0 0,0 0-1,0 0 1,0 0 0,-28 1 627,20 0-555,-5 0-53,0 0 1,0 2 0,0 0-1,-20 7 1,27-8-110,1 1 0,-1-1 0,1 1 0,0 0 0,0 0 0,0 1 0,0-1 0,1 1 0,0 0 0,-1 0 0,1 1 0,1-1 0,-1 1 0,-4 7 0,5-5-36,1-1 0,-1 0 0,1 1 0,1-1 0,-1 1 0,1 0 0,0 0 0,0-1 0,1 1 0,0 0 0,1 12 0,3 5 8,1-1 0,9 26 0,-8-32 108,-1 0-1,-1 0 1,-1 0-1,0 0 0,0 21 1,-4-26-27,0-1 0,-1 1 0,0-1 0,-1 1 0,-1-1 0,1 0 0,-2 0 0,-6 12 0,7-16-50,1 0 1,-1-1-1,-1 0 0,1 0 0,-1 0 0,0 0 1,0-1-1,-1 0 0,0 0 0,0 0 0,0-1 1,0 0-1,-12 6 0,17-10-26,0 0 0,0 0 1,0 0-1,0 0 0,0 0 0,0 0 0,0 0 0,0-1 1,0 1-1,0 0 0,0-1 0,0 1 0,0 0 1,0-1-1,0 1 0,1-1 0,-1 0 0,0 1 1,0-1-1,0 0 0,1 1 0,-1-1 0,0 0 0,1 0 1,-1 1-1,0-1 0,1 0 0,-1 0 0,1 0 1,0 0-1,-1 0 0,1 0 0,-1-1 0,-10-33 128,11 33-140,-1 0 0,1 0 0,0 0 0,0 0 0,0 0 0,0 0 0,0 0 0,1-1 1,-1 2-1,1-1 0,-1 0 0,1 0 0,0 0 0,-1 0 0,1 0 0,0 0 0,2-2 0,-2 3 0,-1 1 0,1-1-1,-1 1 1,1 0-1,-1-1 1,1 1 0,-1 0-1,1 0 1,-1 0-1,1-1 1,-1 1 0,1 0-1,-1 0 1,1 0-1,0 0 1,-1 0 0,1 0-1,-1 0 1,1 0-1,-1 0 1,1 0 0,0 0-1,0 1 1,1-1 1,0 1 0,-1 0 0,1 0 0,-1 0 1,1 0-1,-1 1 0,1-1 0,-1 0 0,0 1 1,3 2-1,-2-1 7,0 0 1,0 0-1,-1 0 1,1 0-1,-1 0 1,0 0-1,0 1 1,0-1-1,0 0 1,0 1-1,-1-1 1,1 1-1,-1-1 1,0 0-1,-1 5 1,0 5 27,-1 0 1,-7 22-1,-1 6-15,-9 21 26,-1 4 43,19-62-67,0 1 1,1 0-1,-1 0 0,1 0 1,0 0-1,0 0 0,1 0 1,0 0-1,0 0 0,2 9 0,-1-10-6,1 0-1,-1-1 0,0 1 0,1 0 0,0-1 1,0 1-1,0-1 0,0 0 0,1 0 0,-1 0 0,1-1 1,-1 1-1,7 2 0,60 26 289,-41-19-103,26 8 119,-51-19-312,0 0 0,0 0 0,0 0 0,0-1 0,1 1 0,-1-1 0,0 0 0,0 0 0,1-1 0,-1 1 0,6-3 0,-9 3-97,0-1 1,0 0-1,0 0 0,0 0 1,0 1-1,-1-1 0,1 0 1,0 0-1,-1 0 0,1 0 0,-1 0 1,1 0-1,-1 0 0,1 0 1,-1-1-1,0 1 0,1 0 1,-1 0-1,0 0 0,0 0 1,0 0-1,0-1 0,0 1 1,0 0-1,0 0 0,0 0 0,-1 0 1,1 0-1,-1-2 0,-4-22-2455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2 412 12379,'-1'-98'5485,"4"-130"-1004,0 223-3518,3 12-420,5 18 25,4 12-255,-7-13-236,2 0 0,0-1 0,17 25 0,-23-42-79,0 0 1,1 0 0,-1 0-1,1-1 1,0 0-1,1 0 1,-1 0 0,1-1-1,0 0 1,0 0-1,0 0 1,1-1 0,-1 0-1,1 0 1,13 3-1,-17-5 23,0-1 1,-1 1-1,1-1 0,0 0 0,-1 0 0,1 0 0,0 0 0,0 0 0,-1-1 0,1 1 0,0-1 0,-1 0 0,1 1 0,-1-1 1,1-1-1,-1 1 0,3-2 0,-4 2 23,0 1-1,0-1 1,0 0 0,0-1 0,0 1 0,-1 0 0,1 0 0,0 0-1,-1 0 1,1 0 0,-1-1 0,1 1 0,-1 0 0,0 0-1,1-1 1,-1 1 0,0 0 0,0-1 0,0 1 0,0 0 0,0-1-1,0 1 1,0 0 0,-1-1 0,1 1 0,0 0 0,-1 0-1,1-1 1,-1 1 0,1 0 0,-1 0 0,0 0 0,0 0 0,1-1-1,-1 1 1,-2-1 0,-9-16 360,-10-14 36,-19-35 0,36 58-398,1 0 0,-1-1 0,2 1-1,0-1 1,0 0 0,0 0 0,1-1 0,-1-18-1,3 26-46,0 1 0,0-1-1,0 1 1,0-1-1,0 0 1,0 1-1,1-1 1,0 1-1,-1 0 1,1-1 0,0 1-1,0-1 1,0 1-1,0 0 1,1 0-1,-1 0 1,0 0-1,1 0 1,0 0 0,-1 0-1,1 0 1,0 0-1,0 1 1,0-1-1,0 1 1,0 0-1,1-1 1,-1 1 0,0 0-1,0 0 1,1 0-1,-1 1 1,1-1-1,-1 1 1,1-1 0,-1 1-1,1 0 1,-1 0-1,5 0 1,5 1-358,0 0 0,0 1 0,0 1-1,-1 0 1,1 0 0,20 10 0,157 54-5772,-107-41 4939,-73-23 1351,0 1-1,0 0 0,-1 0 0,1 1 0,12 10 1,-19-15-55,-1 1 1,0 0 0,0-1 0,0 1-1,0 0 1,0 0 0,0 0 0,0 0-1,0 0 1,0 0 0,0 0 0,-1 0-1,1 1 1,0-1 0,-1 0 0,1 0-1,-1 1 1,1-1 0,-1 0 0,0 1-1,0-1 1,1 0 0,-1 1-1,0-1 1,0 0 0,0 1 0,0-1-1,-1 1 1,1-1 0,0 0 0,0 1-1,-1-1 1,1 0 0,-1 0 0,1 1-1,-1-1 1,0 0 0,1 0 0,-1 0-1,0 0 1,0 0 0,0 0 0,0 0-1,0 0 1,0 0 0,0 0 0,0 0-1,0 0 1,-1-1 0,1 1 0,-1 0-1,-5 2 175,1 0 1,-1 0-1,1-1 0,-1 0 0,0 0 0,0 0 1,0-1-1,0 0 0,0-1 0,0 1 0,0-1 1,0-1-1,0 1 0,0-1 0,-13-4 0,9 3-112,1-1-1,0-1 0,0 1 0,0-2 1,0 1-1,1-1 0,0-1 0,0 0 0,-15-13 1,19 14-114,1 0 1,-1 0-1,1-1 1,0 0-1,1 0 1,0 0-1,-3-7 1,5 12-70,1 0 1,0 1-1,-1-1 0,1 0 1,0 0-1,0 0 1,0 1-1,-1-1 0,1 0 1,0 0-1,0 0 1,0 0-1,0 0 0,1 1 1,-1-1-1,0 0 1,0 0-1,0 0 0,1 1 1,-1-1-1,0 0 0,1 0 1,-1 0-1,1 1 1,0-2-1,0 2-90,1-1 1,0 0-1,-1 1 1,1-1-1,0 1 0,-1 0 1,1 0-1,0 0 0,-1 0 1,1 0-1,0 0 0,-1 0 1,1 0-1,0 0 1,-1 1-1,1-1 0,0 1 1,2 1-1,34 12-1976,5 3 2020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13323,'0'0'11946,"0"-2"-10553,0 0-401,12-20-816,18-53-560,-34 37-1024,-3 3-649,-8 4 145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 16636,'-51'-16'6465,"90"11"-4753,0 0-351,12 2-785,-4 3-328,-5-2-1240,4 2-889</inkml:trace>
  <inkml:trace contextRef="#ctx0" brushRef="#br0" timeOffset="1">343 301 12603,'46'-79'9125,"33"-33"-6867,-20 30-656,-59 82-1575,0 1 0,0-1 1,0 0-1,0 1 0,0-1 0,0 0 0,1 1 0,-1-1 1,0 0-1,0 1 0,0-1 0,0 0 0,0 0 0,1 1 1,-1-1-1,0 0 0,0 1 0,1-1 0,-1 0 0,0 0 1,0 0-1,1 1 0,-1-1 0,0 0 0,0 0 0,1 0 1,-1 0-1,0 1 0,1-1 0,-1 0 0,0 0 0,1 0 1,-1 0-1,0 0 0,1 0 0,-1 0 0,0 0 0,1 0 1,-1 0-1,0 0 0,1 0 0,-1 0 0,0 0 0,1-1 1,-1 1-1,0 0 0,1 0 0,-1 0 0,0 0 0,1 0 1,-1-1-1,0 1 0,0 0 0,1 0 0,-1-1 0,0 1 1,0 0-1,1 0 0,-1-1 0,0 1 0,0 0 0,0-1 1,3 41 153,-3-26-140,1-5-278,0 1 0,1-1-1,0 1 1,0-1 0,1 0 0,0 0 0,1 0 0,0 0 0,0-1-1,1 1 1,0-1 0,0 0 0,1-1 0,0 1 0,1-1-1,13 12 1,17 11-2120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1116 0 14155,'16'8'5145,"5"0"-3905,30 5-1424,7-1-664</inkml:trace>
  <inkml:trace contextRef="#ctx0" brushRef="#br0" timeOffset="1">1 525 16980,'34'-5'6041,"54"-3"-4993,27-3-32,61 1 97,15-6-97,31 4-400,-5-1-120,-18 4-264,-14 9-64,-55 1-424,-23 2-472,-58 2-1361,-28-1-743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95 10434,'-1'1'5113,"2"5"-1823,10 27-2420,2-1-1,1 1 1,1-2-1,2 0 1,35 48-1,-52-79-863,5 8 99,-1 0 1,2 0 0,-1-1-1,1 0 1,0 0-1,0 0 1,1-1-1,0 1 1,0-2 0,0 1-1,16 7 1,-22-12-77,0-1 1,1 1-1,-1-1 0,0 0 1,1 0-1,-1 0 1,1 0-1,-1 0 1,0 0-1,1 0 1,-1 0-1,1 0 0,-1 0 1,0-1-1,1 1 1,-1-1-1,0 1 1,0-1-1,1 1 0,-1-1 1,0 0-1,0 0 1,0 0-1,0 0 1,0 1-1,2-3 0,19-31 403,-21 31-401,14-27 162,-2-1 1,-2 0-1,9-34 0,15-101-419,-27 126-173,-8 36 81,4-10-97,-4 14 370,0 0 0,0 0 0,0 0 0,0-1 0,0 1 0,0 0 0,0 0 0,0 0 0,0 0 0,0 0 0,0 0 0,0-1 1,1 1-1,-1 0 0,0 0 0,0 0 0,0 0 0,0 0 0,0 0 0,0 0 0,1 0 0,-1-1 0,0 1 0,0 0 0,0 0 0,0 0 0,0 0 1,1 0-1,-1 0 0,0 0 0,0 0 0,0 0 0,0 0 0,0 0 0,1 0 0,-1 0 0,0 0 0,0 0 0,0 0 0,0 0 0,1 0 0,-1 0 1,0 1-1,0-1 0,0 0 0,0 0 0,0 0 0,0 0 0,1 0 0,-1 0 0,0 0 0,0 0 0,0 1 0,0-1 0,0 0 0,0 0 0,0 0 1,1 0-1,6 12-2483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12675,'18'-23'5513,"8"-14"-3081,10-17-583,1-3-17,-3-5-520,-8 4-191,2 19-265,-19 6-136,0 24-216,-3 9-48,-6 16-256,3 18-88,7 20-600,-2 7-520,0 1-1208,5-3-777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16147,'3'-1'6082,"18"-4"-4722,8 0-552,23 5-552,-14 5-616,-19-2-1776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61 290 14963,'-59'58'6073,"58"-69"-3720,1-9-345,3-15-719,-1-13-369,2-12-776,-2 2-424,5 7-776,-6 9-529,6 19-1159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95 12803,'-4'-7'7014,"4"0"-5023,15-16-722,-8 16-1034,0 0 0,0 0 1,1 0-1,0 1 0,12-7 0,-17 12-198,-1-1 1,0 1-1,0 0 1,1 0-1,-1 0 0,1 0 1,-1 1-1,1-1 0,-1 1 1,1-1-1,-1 1 1,1 0-1,-1 0 0,1 0 1,-1 0-1,1 1 0,-1-1 1,1 1-1,-1-1 1,1 1-1,-1 0 0,1 0 1,-1 0-1,0 0 1,0 0-1,0 1 0,1-1 1,-1 1-1,0-1 0,-1 1 1,5 4-1,-4-3-13,1 0 1,-1 0-1,0 1 0,0 0 1,0-1-1,0 1 0,-1 0 1,1 0-1,-1-1 0,0 1 1,0 0-1,0 1 0,-1-1 1,1 7-1,-2-4 0,1 0-1,-1 1 1,-1-1-1,1 0 1,-1 0-1,0 0 1,-7 12-1,3-6 35,-1-1-1,0 0 0,-1-1 0,-1 0 1,0 0-1,0 0 0,-1-1 0,-13 9 0,-3-1 329,25-17-326,0 0 1,0 0-1,0-1 0,0 1 0,0 0 0,0-1 1,0 1-1,0-1 0,0 1 0,0-1 0,0 1 1,0-1-1,0 0 0,-1 0 0,1 0 0,0 1 0,0-1 1,0 0-1,-2-1 0,5-1 9,0 1-1,0-1 1,1 0 0,-1 0-1,1 1 1,-1 0 0,1-1-1,0 1 1,4-1 0,-6 1-56,15-5-2,-1 0 0,1 2 0,0-1 0,1 2-1,-1 0 1,1 1 0,-1 1 0,1 0 0,24 3-1,-16 1-24,0 2 0,-1 1 0,1 0-1,-1 2 1,38 17 0,-54-21-165,0-1 1,1 1 0,-1-2-1,14 4 1,-19-6-90,0 0 1,0 0-1,0 1 1,-1-2-1,1 1 1,0 0-1,0 0 0,0-1 1,0 0-1,-1 0 1,1 1-1,0-1 1,-1-1-1,1 1 1,-1 0-1,1-1 1,3-2-1,10-9-1764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3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44 12099,'-70'-35'4371,"65"30"-403,14 2-2853,17 2-482,10 2 15,0 2 1,0 1-1,49 13 1,-70-13-529,0 0 0,0 1 1,0 1-1,-1 1 0,0 0 0,0 1 1,-1 0-1,0 1 0,0 1 1,14 14-1,-23-21-76,-1 0-1,0 1 1,-1-1-1,1 1 1,0 0 0,-1 0-1,0 0 1,0 0-1,0 0 1,-1 1 0,1-1-1,-1 1 1,0-1-1,0 1 1,0-1 0,-1 1-1,0-1 1,0 10 0,-1-9 21,0 1 1,-1-1 0,1 0 0,-1 0 0,0 0 0,-1 0 0,1 0 0,-1 0 0,0 0 0,0-1-1,0 0 1,0 1 0,-1-1 0,0 0 0,-7 5 0,-8 6 150,0-2 1,0 0-1,-2-1 0,1-1 1,-1-1-1,-29 9 0,22-9-462,-37 5-1,-36-1-3625,94-15 1022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 12339,'-13'1'1560,"0"0"0,1 0 0,-1 1 0,-23 7 0,19-3-889,1 0 0,0 2 0,-18 9 0,13-4-465,1 1 0,1 1 0,0 1 0,1 0 1,-21 25-1,34-35-172,-1 1 1,2-1-1,-1 1 1,1 1-1,0-1 1,0 0-1,1 1 1,-5 15 0,7-21-34,1 1 1,-1 0 0,1-1 0,0 1 0,0-1-1,0 1 1,0 0 0,0-1 0,0 1 0,1-1 0,-1 1-1,1 0 1,0-1 0,0 1 0,0-1 0,0 0-1,0 1 1,0-1 0,1 0 0,-1 0 0,1 0 0,0 0-1,-1 0 1,1 0 0,0 0 0,0 0 0,0-1-1,0 1 1,0-1 0,1 0 0,-1 1 0,5 1 0,1-1 3,0 0 1,-1 0 0,1 0 0,0-1-1,0 0 1,0-1 0,0 0 0,0 0 0,0-1-1,0 0 1,0 0 0,9-3 0,14-4 7,47-21 0,-46 15 155,0-1 1,-2-2-1,39-27 0,-71 53 1037,-9 23-738,6-17-530,0 0 1,-6 28 0,10-39-156,1 0 0,-1 0 0,1 0 0,0 0-1,0 0 1,1 0 0,-1-1 0,1 1 0,0 0 0,0 0 0,0 0 0,0 0 0,1-1 0,-1 1-1,1-1 1,3 6 0,15 9-2552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13307,'-5'24'10351,"-8"4"-6800,-24 31-4237,25-41 1813,-18 32-851,14-23-265,-33 44 1,52-74-193,1 0-1,0 1 1,0-1 0,0 1 0,0 0 0,1 0 0,-1 0 0,1 0 0,-1 1 0,1 0-1,5-1 1,6-1-368,-1 1 0,22-1 0,101 11-1988,0 1 1430,-67-13 1117,-45 2 624,-1 0 0,48 5-1,-73-3-593,0 0 0,0 0 0,1 0 0,-1 0 0,0 0 0,0 0 0,1 0 0,-1 0 0,0 0 0,0 0 0,0 0 0,1 0 0,-1 0 0,0 0 0,0 0 0,0 0 0,0 0 0,1 0 0,-1 0 0,0 1 0,0-1 0,0 0 0,0 0 0,1 0 0,-1 0 0,0 0 0,0 1 0,0-1 0,0 0 0,0 0 0,0 0 0,1 0 0,-1 1 0,0-1 0,0 0 0,0 0 0,0 0 0,0 1 0,0-1 0,0 0 0,0 0 0,0 1 0,0-1 0,0 0 0,0 0 0,0 0 0,0 1 0,0-1 0,-9 8 1296,-4-4-961,0 0 0,0 0 0,0-2 0,-1 1 1,0-2-1,1 1 0,-1-2 0,0 0 0,0-1 0,1 0 1,-1-1-1,1-1 0,-1 0 0,1 0 0,-25-11 0,34 12-342,0 0-1,0 0 0,0-1 1,0 1-1,0-1 0,1 0 0,-1 0 1,1 0-1,0 0 0,0-1 1,0 1-1,0-1 0,1 0 1,0 1-1,-3-7 0,4 7-49,0 1 0,0-1-1,1 0 1,-1 1 0,1-1 0,0 0-1,0 1 1,0-1 0,0 0 0,1 0-1,-1 1 1,0-1 0,1 0-1,0 1 1,0-1 0,0 1 0,0-1-1,0 1 1,0-1 0,1 1 0,-1 0-1,1 0 1,0 0 0,-1 0 0,1 0-1,0 0 1,2-2 0,1 0-127,0 1 0,0-1 1,0 1-1,0 0 0,0 0 0,1 0 1,-1 1-1,1 0 0,-1 0 1,1 0-1,7-1 0,0 2-414,1-1-1,0 2 1,-1 0-1,16 1 1,40 9-1919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6 160 11378,'19'37'5546,"-21"-46"-1746,-2-6-2127,-3-14-913,2-9-416,0-14-1080,4-1-648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8554,'-6'-11'12487,"11"2"-9725,23-4-3125,26 2 659,-52 10-291,-1 1 1,1 0-1,0 0 1,-1 0-1,1 0 0,-1 1 1,1-1-1,-1 0 1,1 1-1,0-1 1,-1 1-1,1-1 1,-1 1-1,0 0 1,1-1-1,-1 1 0,1 0 1,-1 0-1,0 0 1,0 0-1,0 0 1,0 0-1,1 1 1,-1-1-1,-1 0 1,1 1-1,0-1 0,0 0 1,0 1-1,-1-1 1,1 1-1,-1-1 1,1 4-1,0-2-1,-1 0 1,1 1-1,-1-1 1,0 0-1,-1 0 0,1 1 1,0-1-1,-1 0 0,0 0 1,1 0-1,-1 0 0,-1 1 1,1-1-1,-2 3 0,-3 1 13,0 0-1,0 0 1,-1 0-1,0-1 0,0 0 1,-14 9-1,-12 11-16,32-26-2,1 0 0,0 0 0,0 0 0,0 0-1,-1 0 1,1 0 0,0 0 0,0 0 0,0 0 0,0 0-1,0 1 1,-1-1 0,1 0 0,0 0 0,0 0 0,0 0-1,0 0 1,0 0 0,0 1 0,-1-1 0,1 0 0,0 0 0,0 0-1,0 1 1,0-1 0,0 0 0,0 0 0,0 0 0,0 0-1,0 1 1,0-1 0,0 0 0,0 0 0,0 0 0,0 1-1,0-1 1,0 0 0,0 0 0,0 0 0,0 0 0,0 1 0,0-1-1,0 0 1,1 0 0,-1 0 0,0 0 0,0 1 0,0-1-1,0 0 1,0 0 0,0 0 0,1 0 0,-1 0 0,0 1-1,0-1 1,0 0 0,0 0 0,0 0 0,1 0 0,-1 0 0,0 0-1,0 0 1,0 0 0,1 0 0,-1 0 0,0 0 0,0 0-1,48-5-255,-34 3 186,0 0 1,-1 1-1,1 0 1,0 1-1,0 0 0,0 1 1,-1 1-1,26 6 1,-37-8 79,-1 1 1,0-1-1,1 0 1,-1 1 0,0-1-1,0 1 1,0 0 0,1-1-1,-1 1 1,0 0-1,0 0 1,0-1 0,0 1-1,0 0 1,0 0 0,0 0-1,-1 0 1,1 1 0,0-1-1,-1 0 1,1 0-1,0 0 1,-1 1 0,1-1-1,-1 0 1,0 0 0,1 1-1,-1-1 1,0 0-1,0 1 1,0-1 0,0 0-1,0 1 1,0-1 0,0 0-1,-1 1 1,1-1-1,0 0 1,-1 1 0,1-1-1,-1 0 1,-1 3 0,-1 1 90,0 0 0,0 0 0,-1-1 1,0 1-1,0-1 0,-1 0 0,1 0 1,-9 6-1,-2 0-176,-1-2-1,1 0 1,-1 0-1,0-1 1,-1-1 0,0-1-1,0-1 1,0 0 0,-32 3-1,40-7-1571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12187,'6'-1'8613,"20"-16"-7819,-8-2-330,0-2 1,-2 1-1,0-2 0,-1 0 1,17-36-1,-20 33-16,13-38 1588,-25 63-2014,0-1-1,0 1 1,1 0-1,-1 0 1,0 0 0,0-1-1,0 1 1,0 0-1,0 0 1,1 0-1,-1-1 1,0 1-1,0 0 1,0 0-1,1 0 1,-1 0-1,0-1 1,0 1-1,0 0 1,1 0-1,-1 0 1,0 0-1,0 0 1,1 0-1,-1 0 1,0 0-1,0 0 1,1 0-1,-1 0 1,0 0-1,0 0 1,1 0 0,-1 0-1,0 0 1,0 0-1,1 0 1,-1 0-1,0 0 1,0 0-1,0 1 1,1-1-1,-1 0 1,0 0-1,0 0 1,0 0-1,1 0 1,-1 1-1,0-1 1,9 8 314,-5-2-250,-1 1 1,0-1-1,0 1 0,0 0 0,-1 0 0,0 0 0,0 1 0,1 9 0,2 65-416,-3-35-547,-1-29-437,2 1-1,5 23 1,2-11-801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15779,'26'3'5626,"35"2"-4874,8 1-424,1-1-1264,-6-5 912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5 7138,'2'-5'10716,"-3"22"-5074,-3 18-5311,-3-1 0,0 0 0,-2-1 0,-2 1 0,-1-2 0,-1 0 0,-32 54 0,33-62-268,30-37 35,0-2-85,-10 9-14,1 1 0,0-1 0,0 1 0,0 1 0,0 0 0,1 0 0,0 1 0,0 0 0,0 0 0,0 1 0,0 1 0,0 0 1,18 0-1,-10 2-9,0 1 0,0 1 1,0 0-1,0 2 1,0 0-1,31 13 1,-44-16-111,-3 0-79,0-1 0,1 0-1,-1 0 1,1 0-1,0 0 1,-1 0 0,1-1-1,0 1 1,-1-1 0,1 1-1,0-1 1,0 0-1,-1 0 1,1-1 0,0 1-1,4-1 1,9-4-2278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85 10194,'13'-85'9434,"-15"103"-7225,-4 8-105,11 13-552,-5 4-335,8 2-705,-3-6-248,-7-6-616,-8-11-392,4-1-1025,-1-3-655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41 286 11106,'-3'39'10851,"5"-71"-9395,-6-55-600,-7 27-920,-1 3-448,4 7-1008,3 11-529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80 17956,'-3'-49'6769,"18"39"-5208,11 1-265,5 1-528,8 6-240,1 0-592,-2 2-392,-3 8-1040,-5 1-641,-14 4-1063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05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25 335 12027,'-25'-14'4068,"51"19"-1603,25 6-1271,-41-10-1146,-1 0 1,0-1 0,0 0 0,0 0-1,0-1 1,1 0 0,-1 0 0,0-1 0,0 0-1,-1-1 1,1 0 0,0 0 0,-1-1 0,0 0-1,0-1 1,0 0 0,0 0 0,11-10-1,-18 13-40,0 1-1,1-1 0,-1 1 1,0-1-1,-1 1 0,1-1 1,0 1-1,0-1 1,-1 0-1,1 1 0,-1-1 1,1 0-1,-1 0 0,0 1 1,0-1-1,1 0 0,-1 0 1,-1 0-1,1 1 0,0-1 1,0 0-1,-1 0 0,1 1 1,-1-1-1,1 0 0,-1 1 1,0-1-1,1 0 0,-1 1 1,-2-4-1,-3-3 79,0 0 0,-1 1 0,0 0-1,-10-9 1,13 13-40,-51-41 672,39 33-234,1-1 0,1 0-1,-24-25 1,37 36-451,1 0 1,-1 0-1,0 0 1,0 0 0,1 0-1,-1 0 1,0 0-1,1 0 1,-1 0-1,1 0 1,-1 0-1,1 0 1,0-1-1,0 1 1,-1 0 0,1 0-1,0 0 1,0-1-1,0 1 1,0 0-1,0 0 1,0-1-1,1 1 1,-1-2-1,1 2-27,0 0-1,0-1 1,1 1-1,-1-1 0,0 1 1,0 0-1,1 0 1,-1 0-1,0 0 0,1 0 1,-1 0-1,1 0 0,0 0 1,2 0-1,7-3-238,0 1 1,0 1-1,22-3 0,-32 5 205,45-4-1239,-3 7-450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15843,'4'0'6434,"3"-5"-3962,16-1-1343,9-1-305,12 1-384,8 1-288,5 5-1080,0 0-649</inkml:trace>
  <inkml:trace contextRef="#ctx0" brushRef="#br0" timeOffset="1">399 275 14563,'31'-14'7929,"11"-18"-7334,-31 22 310,4-4-505,-2-2 1,0 0-1,0 0 1,-1-1-1,-1 0 1,-1-1-1,-1-1 1,8-18-1,4-9 577,-21 46-968,0 0-1,0 0 1,0 0 0,1-1 0,-1 1 0,0 0 0,0 0-1,0 0 1,0 0 0,0 0 0,0 0 0,0 0 0,0-1-1,0 1 1,0 0 0,0 0 0,0 0 0,0 0 0,1 0-1,-1 0 1,0 0 0,0 0 0,0 0 0,0 0-1,0 0 1,0 0 0,0 0 0,1 0 0,-1-1 0,0 1-1,0 0 1,0 0 0,0 0 0,0 0 0,0 0 0,0 0-1,1 0 1,-1 0 0,0 0 0,0 1 0,0-1 0,0 0-1,0 0 1,0 0 0,1 0 0,-1 0 0,0 0 0,0 0-1,0 0 1,0 0 0,0 0 0,0 0 0,0 0-1,0 0 1,0 1 0,0-1 0,1 0 0,-1 0 0,0 0-1,0 0 1,0 0 0,0 0 0,0 0 0,0 1 0,0-1-1,0 0 1,0 0 0,5 16 132,3 29-514,-7-38 275,2 14-300,1 8-1191,1 0 0,1-1 1,13 36-1,-5-34-1225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 15587,'-5'-2'9530,"13"-8"-8009,17 6-409,22-6-776,5 7-272,1 1-1336,1-1-769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13 208 11650,'-11'47'4285,"9"-39"906,16-59-2383,22-57 1,-27 84-2147,-9 23-623,0 0 1,1 0 0,-1 0-1,1 0 1,-1 0 0,0 0-1,1 0 1,0 0 0,-1 0-1,1 0 1,0 0 0,-1 0-1,1 0 1,0 0-1,1-1 1,-1 2-20,0 0 0,0 1 1,0-1-1,0 0 0,0 0 0,0 0 0,0 1 0,0-1 0,0 0 1,0 1-1,0-1 0,0 1 0,0-1 0,-1 1 0,1 0 0,0-1 1,0 1-1,-1 0 0,1-1 0,1 3 0,48 51 143,-31-31-275,25 22 0,-37-39 70,-1-1-1,1 0 1,0 0 0,1 0 0,-1-1 0,1 0 0,0-1 0,12 5 0,-18-8 49,-1 1 1,1-1-1,0 1 0,0-1 0,0 0 1,0 1-1,0-1 0,0 0 1,-1 0-1,1 0 0,0-1 0,0 1 1,0 0-1,0-1 0,0 1 1,0-1-1,2-1 0,-3 1 21,0 0 1,1 0-1,-1 0 0,0 0 0,0-1 1,0 1-1,-1 0 0,1 0 1,0-1-1,0 1 0,-1-1 0,1 1 1,-1 0-1,1-1 0,-1 1 0,0-1 1,1-1-1,-1-8 160,0 1 0,0 0 1,-1 0-1,0 0 0,-4-13 0,2 3-55,2 11-76,0 1 1,0-1 0,1 0 0,0 0-1,1 1 1,2-17 0,-2 23-117,0-1 0,0 1 1,0 0-1,0 0 0,0-1 0,0 1 1,0 0-1,1 0 0,-1 0 0,1 0 0,0 0 1,-1 1-1,1-1 0,0 0 0,0 1 0,0-1 1,0 1-1,0 0 0,1 0 0,-1 0 1,0 0-1,0 0 0,1 0 0,-1 1 0,1-1 1,-1 1-1,5-1 0,25 1-1732,1 9-1087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11 139 12003,'-11'79'4406,"12"-74"-1860,4-14-1300,3-18 270,-7 8-621,0 0 0,-2-20 1,2-29 1001,-1 68-1872,0 0-1,0-1 1,0 1-1,0 0 1,0 0-1,0-1 1,0 1-1,0 0 0,0-1 1,0 1-1,0 0 1,0-1-1,0 1 1,0 0-1,1 0 1,-1-1-1,0 1 1,0 0-1,0-1 1,0 1-1,1 0 0,-1 0 1,0 0-1,0-1 1,1 1-1,-1 0 1,0 0-1,0 0 1,1-1-1,-1 1 1,0 0-1,0 0 1,1 0-1,-1 0 0,0 0 1,1 0-1,-1 0 1,0 0-1,1-1 1,-1 1-1,15 10 397,14 25-254,-26-31-95,9 12-41,39 47-110,-46-57 67,1-1-1,-1 0 0,1 0 0,0 0 1,1-1-1,-1 1 0,1-2 0,7 5 1,-13-8 21,0 0 1,0 1 0,0-1-1,0 0 1,0 1 0,1-1 0,-1 0-1,0 0 1,0 0 0,0 0-1,0 0 1,0 0 0,0 0-1,0 0 1,0 0 0,0-1 0,0 1-1,0 0 1,0-1 0,0 1-1,0-1 1,0 1 0,0-1-1,0 1 1,0-1 0,0 1-1,-1-1 1,1 0 0,0 0 0,0 0-1,-1 1 1,1-1 0,-1 0-1,1 0 1,0 0 0,-1 0-1,0 0 1,1 0 0,-1 0 0,0 0-1,1 0 1,-1 0 0,0 0-1,0 0 1,0 0 0,0 0-1,0 0 1,0-2 0,0-8 96,0 0 0,0 0 0,-4-18 0,3 23-88,-3-14 7,3 14-25,0 1-1,0 0 1,0-1 0,1 1-1,-1-1 1,2-9 0,-1 14-53,1 0-1,-1 0 1,0-1 0,1 1 0,0 0 0,-1 0 0,1 0 0,0 0-1,-1 0 1,1 0 0,0 0 0,0 0 0,0 0 0,0 0 0,0 0-1,0 0 1,0 1 0,0-1 0,0 0 0,0 1 0,1-1 0,-1 1-1,0-1 1,0 1 0,1 0 0,-1 0 0,0-1 0,0 1 0,1 0-1,-1 0 1,0 0 0,1 0 0,1 1 0,28 1-1814,-1 1-1,45 11 1,0 0 197,-14-8 908,-39-5 745,-1 1 0,0 1 1,0 1-1,0 0 0,28 11 0,-48-14 112,0-1 0,1 0 0,-1 1 0,0-1 0,0 1 0,0-1 0,0 1 1,1 0-1,-1-1 0,0 1 0,0 0 0,0 0 0,0-1 0,0 1 0,-1 0 0,1 0 1,0 0-1,0 0 0,-1 1 0,1-1 0,0 0 0,-1 0 0,1 0 0,-1 0 0,0 1 1,1-1-1,-1 0 0,0 0 0,0 1 0,0-1 0,1 0 0,-1 1 0,-1-1 0,1 0 1,0 0-1,0 1 0,-1 1 0,0-1 88,0 0 1,-1 0 0,1 0-1,-1-1 1,1 1-1,-1 0 1,0-1-1,1 1 1,-1-1-1,0 1 1,0-1-1,0 0 1,0 0-1,0 0 1,0 0 0,-1 0-1,1 0 1,-3 0-1,1 0 8,0 0 1,0 0-1,0-1 0,0 0 1,0 1-1,0-1 0,0-1 0,0 1 1,-1-1-1,1 1 0,0-1 1,0 0-1,0 0 0,1-1 0,-1 0 1,0 1-1,0-1 0,1 0 0,-5-4 1,5 4-127,1-1-1,-1 0 1,1 0 0,-1 0 0,1-1 0,0 1-1,0 0 1,1-1 0,-1 1 0,1-1 0,-1 0-1,1 1 1,0-1 0,1 0 0,-1 0 0,1 0-1,0 0 1,-1 0 0,2 1 0,0-8 0,-1 8-101,0 1 1,0-1-1,1 1 1,-1-1-1,1 0 1,0 1-1,0-1 1,0 1-1,0-1 1,0 1-1,0 0 1,0-1-1,1 1 1,0 0-1,-1 0 1,1 0 0,0 0-1,0 0 1,0 1-1,0-1 1,0 0-1,0 1 1,0 0-1,1-1 1,-1 1-1,1 0 1,-1 0-1,1 0 1,-1 1-1,1-1 1,-1 1-1,1-1 1,4 1-1,1 0-314,0 0-1,0 1 0,-1 0 0,1 0 0,0 1 1,-1 0-1,1 0 0,-1 0 0,0 1 0,10 6 1,23 15-2067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276 184 8970,'46'-109'3710,"-44"105"-3357,0 0 1,0 0-1,-1 0 1,1 0-1,-1 0 1,1 0-1,-1-1 1,-1 1-1,1 0 0,-1-1 1,1 1-1,-2-8 1,1 11-279,0 0 0,-1 1 0,1-1 0,0 0-1,-1 1 1,1-1 0,-1 0 0,1 1 0,-1-1 0,1 1 0,-1-1 0,0 1 0,1-1 0,-1 1 0,0-1 0,1 1 0,-1 0 0,0-1 0,0 1-1,1 0 1,-2-1 0,-27 1 1285,16 3-1032,-1 0 0,1 1 1,0 0-1,0 1 0,1 1 0,0 0 1,-16 10-1,5-1-23,0 2 0,-33 29 0,48-38-251,1-1 1,0 1-1,0 0 1,0 1-1,1-1 0,1 1 1,-1 1-1,2-1 1,-1 1-1,-3 11 1,7-17-59,0-1 1,1 1-1,-1-1 1,1 1-1,0-1 1,0 1 0,0-1-1,0 1 1,1 0-1,0-1 1,-1 0-1,1 1 1,0-1-1,1 1 1,-1-1-1,0 0 1,1 0 0,0 0-1,0 0 1,0 0-1,0 0 1,0 0-1,1-1 1,-1 1-1,1-1 1,0 1-1,-1-1 1,1 0-1,0 0 1,1-1 0,-1 1-1,0 0 1,6 1-1,7 3-68,1-1 0,0 0 0,0-1 1,0-1-1,0 0 0,34 0 0,110-10-330,-138 5 354,160-27-178,-37 5 304,-146 24-69,20-1 84,-20 1-77,-1 0 0,1 0 0,0 0 1,0 0-1,0 0 0,-1 0 0,1 1 0,0-1 0,0 0 0,0 0 0,0 0 0,0 0 0,-1 1 0,1-1 0,0 0 0,0 0 0,0 0 0,0 1 0,0-1 0,0 0 0,0 0 0,0 1 0,0-1 0,0 0 0,0 0 0,0 0 0,0 1 1,0-1-1,0 0 0,0 0 0,0 1 0,0-1 0,0 0 0,0 0 0,0 0 0,0 1 0,0-1 0,1 0 0,-1 0 0,0 0 0,0 1 0,0-1 0,0 0 0,0 0 0,1 0 0,-1 0 0,0 0 0,0 1 0,0-1 0,1 0 1,-1 0-1,0 0 0,0 0 0,0 0 0,1 0 0,-1 0 0,0 0 0,0 0 0,0 0 0,1 0 0,-1 0 0,0 0 0,0 0 0,1 0 0,-1 0 0,-6 5 196,1-1 0,-1 0 0,-1 0 0,1-1 0,-1 0 0,1 0-1,-1 0 1,0-1 0,0 0 0,0 0 0,0-1 0,0 1 0,-14-1 0,17-1-135,-1 0 1,1 0-1,-1 0 1,1-1-1,-1 1 1,1-1-1,-1 0 1,1-1-1,0 1 1,0-1-1,0 1 1,-1-1-1,2-1 1,-1 1-1,0 0 1,0-1-1,1 0 1,-1 0-1,1 0 1,0 0-1,0-1 1,0 1-1,-3-7 1,1 1-50,1 1 1,1-1 0,0-1 0,0 1-1,1 0 1,0-1 0,-1-14 0,2 22-60,1 0 0,0-1 1,0 1-1,0 0 0,0 0 1,0 0-1,0 0 0,1 0 1,-1 0-1,1 0 0,-1 0 1,1 0-1,0 0 0,0 0 1,0 0-1,0 0 0,0 0 1,0 0-1,0 1 0,1-1 1,-1 1-1,1-1 1,-1 1-1,1-1 0,0 1 1,-1 0-1,1 0 0,0 0 1,0 0-1,0 0 0,0 0 1,0 0-1,0 0 0,0 1 1,0-1-1,0 1 0,0 0 1,0 0-1,0 0 0,0 0 1,3 0-1,1 0-133,0 1 1,-1 0-1,1 0 0,-1 1 0,1-1 1,-1 1-1,1 0 0,-1 1 0,0-1 1,5 5-1,3 2-740,0 0 0,18 18 0,9 11-1496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13035,'25'31'11725,"-25"-31"-11612,0-1 37,-1 1-1,1-1 1,-1 0 0,1 0-1,-1 0 1,1 0 0,0 0-1,0 1 1,-1-1 0,1 0-1,0 0 1,0 0 0,0 0-1,0 0 1,0 0 0,0 0-1,0 0 1,1-1 0,12-63 234,-9 49-136,0-1 1,-1 1-1,1-31 0,-4 63-226,1 0 0,1 0-1,1-1 1,0 1 0,0-1-1,2 1 1,7 17 0,-11-32-25,0 1 0,0-1 0,0 0 1,0 1-1,1-1 0,-1 0 0,0 0 1,1 0-1,-1 0 0,0 0 0,1 0 1,-1-1-1,1 1 0,0 0 1,-1-1-1,1 1 0,-1-1 0,1 0 1,0 1-1,-1-1 0,1 0 0,0 0 1,-1 0-1,1 0 0,0 0 0,0 0 1,-1-1-1,1 1 0,0-1 0,-1 1 1,3-2-1,5-1 2,0-1 0,0 0 1,17-11-1,-15 7 21,0 0 0,0 0 0,0-2-1,-1 1 1,-1-1 0,1-1 0,-2 0 0,0 0 0,0-1 0,-1 0 0,9-19 0,-16 31-18,0 1 0,0-1 1,0 0-1,0 0 1,0 0-1,0 0 0,0 0 1,0 0-1,0 0 1,0 0-1,0 0 0,0 0 1,0 1-1,0-1 1,1 0-1,-1 0 0,0 0 1,0 0-1,0 0 1,0 0-1,0 0 1,0 0-1,0 0 0,0 0 1,0 0-1,0 0 1,0 0-1,0 0 0,1 0 1,-1 0-1,0 0 1,0 0-1,0 0 0,0 0 1,0 0-1,0 0 1,0 0-1,0 0 0,0 0 1,1 0-1,-1 0 1,0 0-1,0 0 0,0 0 1,0 0-1,0 0 1,0 0-1,0 0 0,0 0 1,0 0-1,0 0 1,0 0-1,1 0 0,-1 0 1,0 0-1,0 0 1,0-1-1,0 1 0,0 0 1,0 0-1,0 0 1,0 0-1,3 15 65,1 19 1,-3-28-75,0 13-46,1-1 0,0 1-1,2-1 1,8 30 0,-10-44-98,-1 0-1,1 0 1,0 0 0,0-1 0,0 1 0,0-1-1,1 1 1,-1-1 0,1 0 0,0 0-1,0 0 1,0 0 0,0 0 0,0-1 0,1 1-1,-1-1 1,1 0 0,0 0 0,0-1-1,0 1 1,0-1 0,0 1 0,0-1 0,0-1-1,0 1 1,0 0 0,5-1 0,-6 0-133,-1 0 0,1 0 0,0-1-1,0 1 1,0-1 0,-1 1 0,1-1 0,3-2 0,21-11-2502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16 197 12579,'-12'25'3371,"9"-18"-891,9-22 679,-1 0-2439,2 1 1,0 0-1,0 0 1,1 1-1,1 0 1,15-18-1,-22 30-692,-1 0 0,1 0 0,-1 0 0,1 0 0,-1 1-1,1-1 1,0 0 0,-1 1 0,1 0 0,0-1-1,-1 1 1,1 0 0,0 0 0,-1 0 0,1 0 0,0 0-1,0 0 1,-1 1 0,1-1 0,0 0 0,-1 1 0,1-1-1,0 1 1,-1 0 0,1 0 0,-1-1 0,1 1 0,-1 0-1,0 0 1,1 0 0,-1 1 0,2 0 0,8 8 93,1 1-1,17 21 1,-13-13-64,-14-18-56,-1 1 0,1-1 1,-1 1-1,1-1 0,0 1 0,-1-1 0,1 0 1,0 0-1,0 1 0,0-1 0,0-1 0,0 1 1,0 0-1,0 0 0,0-1 0,0 1 0,0-1 1,0 0-1,5 0 0,-6 0 3,1-1 1,0 0-1,-1 0 0,1 0 0,0 0 0,-1 0 1,1-1-1,-1 1 0,0 0 0,1-1 1,-1 1-1,0-1 0,0 1 0,0-1 0,0 0 1,0 0-1,0 1 0,0-1 0,-1 0 0,1 0 1,-1 0-1,1 1 0,-1-4 0,10-58 93,1-3-999,-10 64 720,0 0 1,-1 0-1,1 0 1,0 1 0,0-1-1,0 0 1,0 0-1,0 1 1,1-1-1,-1 1 1,0-1-1,1 1 1,-1 0 0,1-1-1,-1 1 1,1 0-1,2-1 1,13 1-2158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16588,'58'41'6865,"-58"-48"-4088,0-9-1057,5-13-832,3-12-432,2-3-1280,-2 4-632,-1 7-1585,-4 10-4256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79 9546,'27'-8'1164,"-14"5"-355,0 0 1,-1-1-1,1-1 0,-1 0 0,0 0 0,16-11 0,-16-4 2264,-12 21-2986,0-1 1,-1 0-1,1 0 1,0 0-1,0 1 0,-1-1 1,1 0-1,0 0 1,-1 0-1,1 0 1,0 0-1,-1 0 1,1 0-1,0 0 1,-1 0-1,1 0 1,0 0-1,0 0 1,-1 0-1,1 0 1,0 0-1,-1 0 1,1 0-1,0 0 1,-1 0-1,1 0 1,0 0-1,-1 0 1,1-1-1,0 1 1,0 0-1,-1 0 0,1 0 1,0-1-1,0 1 1,-1 0-1,1 0 1,0-1-1,0 1 1,0 0-1,0 0 1,-1-1-1,1 1 1,0 0-1,0 0 1,0-1-1,0 1 1,0 0-1,0-1 1,0 1-1,0 0 1,0-1-1,0 1 1,0 0-1,0-1 1,0 1-1,0 0 1,0-1-1,0 1 0,0 0 1,0 0-1,0-1 1,0 1-1,1 0 1,-1-1-1,0 1 1,0 0-1,0-1 1,-26 13 149,-1 0 0,-27 18 0,45-25-205,1 0-45,0 0 1,1 0 0,0 0-1,0 1 1,1 0 0,0 1-1,0-1 1,0 1 0,1 1-1,0-1 1,-7 13 0,11-17-17,-1 0 0,1 0 0,0 0 1,0 0-1,0 1 0,0-1 0,1 0 1,-1 1-1,1-1 0,0 1 0,0-1 1,0 0-1,0 1 0,1-1 0,0 0 1,-1 1-1,1-1 0,0 0 0,1 0 1,-1 1-1,0-1 0,1 0 0,0 0 0,0-1 1,-1 1-1,2 0 0,-1-1 0,0 1 1,1-1-1,-1 1 0,4 1 0,4 3-37,0 0 0,0-1 0,1-1 0,0 0 0,0 0-1,13 3 1,74 16-24,-86-22 106,-7-1 9,0 0 1,0-1-1,0 0 0,0 0 0,0 0 1,0-1-1,0 1 0,-1-1 1,1 0-1,0-1 0,0 1 1,0-1-1,-1 0 0,1 0 1,-1 0-1,0-1 0,0 0 0,1 0 1,-2 0-1,1 0 0,0 0 1,-1-1-1,1 0 0,-1 0 1,4-5-1,6-11 225,0-1 1,-2 0-1,18-44 1,-19 41-80,15-28 1225,-23 55-1125,0 1 0,0-1 1,0 0-1,-1 1 0,0-1 0,2 7 0,42 127 86,-8-49-6247,-30-68-190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11442,'5'0'6146,"13"0"-425,3-7-3881,23 7-1368,-1-4-239,5 0-1098,3 4-687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49.7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12443,'26'0'4913,"29"3"-3401,46 7-176,21 3 57,27 9-249,6 1-272,17 18-416,-3 6-176,-5 13-232,-10-2 8,-24 12-16,-1 3 8,-15-1-24,-17 0-24,-17-14-32,-15-14-168,-20-16-736,-2-9-576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12835,'67'10'4859,"-66"-10"-4704,0-1 0,0 1 0,0-1 0,0 1 0,0-1 0,0 0 0,0 1 0,0-1 0,-1 0 0,1 0 0,0 0 0,0 0 0,-1 0 0,1 0 0,-1 0-1,1 0 1,-1 0 0,1 0 0,-1 0 0,0 0 0,1 0 0,-1 0 0,0 0 0,0 0 0,0 0 0,0 0 0,0-1 0,0 1 0,0-1 0,2-8 571,0 2-488,7-29 563,28-66 0,-33 94-787,0 0 0,1 0 0,0 1 0,0-1 0,1 1 0,0 0 0,1 1 0,-1-1 1,2 2-1,-1-1 0,1 1 0,11-8 0,-18 13-10,0 1 0,0-1 1,-1 0-1,1 1 0,0-1 0,0 1 1,0 0-1,0-1 0,0 1 0,0 0 0,0-1 1,0 1-1,0 0 0,0 0 0,0 0 0,0 0 1,1 0-1,-1 0 0,0 0 0,0 0 1,0 1-1,0-1 0,0 0 0,0 0 0,1 2 1,-1-1 1,0 0 0,0 0 0,0 0 0,-1 0 0,1 0 0,0 1 0,-1-1 0,1 0 0,-1 0 0,0 1 0,1-1 0,-1 0 0,0 0 0,0 1 0,0-1 0,0 0 0,0 3 0,0 1 4,-1 1-1,1 0 1,-1-1-1,0 1 1,-1-1 0,0 1-1,1-1 1,-6 10-1,-50 49-4,37-41 14,16-20 15,1 0 1,0 1-1,-1 0 0,1 0 0,1 0 0,-1 0 0,0 1 0,1-1 0,-3 8 1,5-11-25,0 0 1,0 1 0,0-1 0,0 0 0,1 0 0,-1 0 0,0 1 0,1-1 0,-1 0 0,0 0 0,1 0 0,-1 0 0,1 0 0,0 0 0,-1 0 0,1 0 0,0 0 0,0 0 0,0 0 0,-1 0 0,3 1 0,27 21 120,-21-17-55,1 1-26,1-1 0,0 0 1,0-1-1,0 0 1,0-1-1,1 0 0,0-1 1,0 0-1,0-1 1,14 1-1,-21-2-26,0-1-1,1 1 0,-1-1 1,0-1-1,0 1 1,0-1-1,1 0 1,-1 0-1,0 0 1,0-1-1,0 0 1,0 0-1,-1 0 0,1 0 1,0-1-1,-1 0 1,0 0-1,0 0 1,0 0-1,0-1 1,0 0-1,0 0 0,-1 0 1,0 0-1,5-9 1,-7 13 27,-1-1 1,1 1-1,-1-1 1,0 1-1,1-1 1,-1 1-1,0-1 1,0 0-1,1 1 1,-1-1-1,0 0 0,0 1 1,0-1-1,0 0 1,0 1-1,0-1 1,0 0-1,0 1 1,0-1-1,0 0 1,0 1-1,0-1 1,0 1-1,-1-1 1,1 0-1,0 0 0,-1 2 12,1 1 0,-1-1-1,1 1 1,0-1-1,0 1 1,0-1-1,0 1 1,0-1-1,0 1 1,0-1-1,1 1 1,-1-1-1,0 1 1,1-1-1,-1 1 1,2 1-1,0 2-64,-1 0 0,1 0 0,0 0 0,0-1 0,1 1 0,-1-1 0,1 1 0,0-1 0,0 0 0,1 0 0,-1 0 0,1-1 0,0 1 0,0-1 0,0 0 0,0 0 0,0 0 0,1-1 0,-1 1 0,1-1 0,0 0 0,0 0 0,9 1 0,-4-1-88,0-1-1,1 0 0,-1-1 0,0 0 0,0-1 0,0 0 1,1 0-1,-1-1 0,12-4 0,-16 4-328,0 0 0,0 0 0,0-1 0,0 1-1,-1-1 1,1 0 0,-1-1 0,0 1 0,0-1 0,0 0 0,-1 0-1,1-1 1,-1 1 0,0-1 0,0 0 0,4-7 0,0-12-2090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 11266,'9'-2'10811,"6"2"-9347,3-5-112,6 4-439,7-1-217,3 1-528,-3 2-408,0 4-1001,-7 2-639,-16 9-4025</inkml:trace>
  <inkml:trace contextRef="#ctx0" brushRef="#br0" timeOffset="1">1 212 15315,'11'6'6386,"10"-1"-3714,13-2-1432,15-3-271,5-6-577,-1 1-608,-9-1-1449,-15 1-767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16 11474,'-2'0'302,"1"0"0,-1 0 0,0 0-1,1 0 1,-1 0 0,0 0-1,0 0 1,1 1 0,-1-1-1,0 1 1,1-1 0,-1 1-1,1-1 1,-1 1 0,1 0-1,-1 0 1,1 0 0,-3 2-1,3-1 35,0 0 0,0 0-1,1 0 1,-1 0-1,1 0 1,-1 1-1,1-1 1,0 0-1,0 0 1,0 0-1,0 5 1,0 15-214,-1-7 118,1 1 0,0 0-1,1-1 1,0 1 0,5 18-1,-5-31-150,0 0-1,0 0 0,0 1 0,0-1 1,0 0-1,1 0 0,0 0 0,-1 0 1,1-1-1,0 1 0,1 0 0,-1-1 1,0 1-1,1-1 0,-1 0 1,1 0-1,0 0 0,0 0 0,0 0 1,0-1-1,0 1 0,0-1 0,0 0 1,0 0-1,0 0 0,1 0 0,-1-1 1,0 1-1,1-1 0,5 0 0,-5 0-25,0 0 0,-1-1 0,1 1 0,-1-1 0,0 0 0,1 0 0,-1 0 0,1 0 0,-1-1 0,0 1 0,0-1 0,0 0 0,0 0 0,5-4 0,-3 1-39,0 0 0,-1 0 0,1-1 0,-1 1 0,-1-1 0,1 0-1,3-8 1,-1-1-34,0 0-1,-1-1 1,-1 1-1,-1-1 0,3-29 1,-5 43-35,-1-1 0,0 0 0,0 1 0,0-1 0,-1 0 0,1 1 0,0-1 0,-1 0 0,0 1 0,0-1 0,-1-3 0,-15-11-3460,10 12 1424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10050,'21'41'9986,"-19"-49"-7969,1-12-897,0-2-296,-1-21-632,-1 4-440,-1-6-1008,-5-1-505,-3 9-4192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13371,'13'2'5185,"13"-1"-3505,7-1-575,16 2-361,1 4-240,5-2-336,0 10-384,2-1-920,-6 2-617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10938,'109'31'5361,"-117"-14"-1128,-4 7-2568,1 12-769,-7 1-152,10 5-432,-2-3-240,9-3-808,1-10-472,5-10-1617</inkml:trace>
  <inkml:trace contextRef="#ctx0" brushRef="#br0" timeOffset="1">380 74 14067,'-1'14'5697,"-7"7"-3680,1 14-1273,-1-1-264,-2 1-800,2 1-560,2-7-2601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13563,'16'-5'5577,"13"-3"-3104,22 2-1241,2-2-112,9 4-392,-10 3-240,-10 2-1176,-8 4-504,-17 2-2121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16 259 11202,'-3'39'9021,"3"-39"-8928,-5-15 2305,2-2-2364,1 0 1,0-1-1,1 1 0,1 0 1,1-1-1,1 1 0,6-28 1,-7 37-56,2 1 0,-1-1 1,1 1-1,1 0 1,-1 0-1,1 0 0,0 0 1,9-11-1,-9 14 13,0 1 1,-1-1-1,1 1 0,1 0 1,-1 0-1,0 0 0,1 1 0,-1-1 1,1 1-1,0 0 0,0 0 1,0 1-1,0 0 0,9-2 1,-13 3 0,1-1 0,0 1 1,0 0-1,-1-1 1,1 1-1,0 0 1,0 0-1,0 0 1,-1 1-1,1-1 1,0 0-1,0 1 1,-1-1-1,1 1 1,0-1-1,0 1 1,-1 0-1,1 0 1,-1 0-1,1 0 1,-1 0-1,1 0 0,-1 0 1,0 0-1,0 1 1,1-1-1,-1 0 1,0 1-1,2 2 1,-3-1-7,1-1 0,-1 1-1,0-1 1,1 1 0,-1-1 0,-1 1 0,1-1 0,0 1 0,0-1 0,-1 1 0,1-1-1,-1 0 1,0 1 0,0-1 0,0 0 0,0 1 0,0-1 0,-1 0 0,1 0 0,0 0 0,-3 2-1,-5 7 401,0 0 0,0-1 0,-1 0 0,0-1 0,-1 0 0,0 0 0,-1-2-1,0 1 1,-23 10 0,35-18-350,-1 0-1,1 0 0,-1 0 1,1 0-1,-1 1 0,1-1 1,-1 0-1,1 0 0,-1 1 1,1-1-1,-1 0 0,1 1 1,-1-1-1,1 0 0,-1 1 1,1-1-1,0 1 0,-1-1 1,1 0-1,0 1 1,0-1-1,-1 1 0,1-1 1,0 1-1,0-1 0,-1 1 1,1-1-1,0 1 0,0 0 1,9 15 262,27 9-335,-18-16-25,1-1 1,0-1-1,1-1 1,-1-1-1,1 0 1,0-2-1,1 0 0,-1-1 1,0-1-1,1-1 1,-1-1-1,0-1 1,1 0-1,25-7 1,-40 6 37,1 0 0,0 0 0,-1 0 0,1-1 0,6-5 0,-11 8 26,0-1-1,0 1 0,0-1 0,0 0 0,-1 1 0,1-1 0,0 0 0,-1 0 0,1 0 0,-1 0 0,0 0 0,0-1 0,0 1 0,0 0 0,0-1 0,0 1 0,0 0 0,0-4 0,-1 6 3,0 0 0,0 0 0,0 0 0,0 1 0,0-1 0,0 0 1,0 0-1,0 0 0,0 0 0,0 0 0,1 0 0,-1 0 0,0 0 0,0 0 0,0 1 0,0-1 0,0 0 0,0 0 0,0 0 0,0 0 1,1 0-1,-1 0 0,0 0 0,0 0 0,0 0 0,0 0 0,0 0 0,0 0 0,1 0 0,-1 0 0,0 0 0,0 0 0,0 0 0,0 0 1,0 0-1,0 0 0,0 0 0,1 0 0,-1 0 0,0 0 0,0 0 0,0-1 0,0 1 0,0 0 0,0 0 0,0 0 0,0 0 1,1 0-1,-1 0 0,0 0 0,0 0 0,0 0 0,0 0 0,0-1 0,0 1 0,0 0 0,6 10 35,12 12-186,30 18-337,-46-38 326,1 0 0,-1 0 0,0 0 0,1 0 0,-1-1 0,1 1 0,0-1 0,-1 0 0,1 0 0,0 0 0,0 0 1,0 0-1,0-1 0,-1 1 0,6-1 0,14 0-1894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82 13299,'-37'-82'5321,"51"87"-3305,1 2-903,9-4-529,1 2-160,-3 0-896,8 1-752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14571,'11'2'5457,"18"-2"-3976,7-4-897,8 1-312,-3-5-376,1 6-1353</inkml:trace>
  <inkml:trace contextRef="#ctx0" brushRef="#br0" timeOffset="1">337 284 13851,'22'76'5078,"-22"-76"-5004,0 0 0,0 1 0,0-1 0,0 0-1,0 1 1,0-1 0,0 0 0,0 0 0,0 1-1,0-1 1,0 0 0,1 0 0,-1 1 0,0-1 0,0 0-1,0 0 1,0 1 0,1-1 0,-1 0 0,0 0-1,0 0 1,0 1 0,1-1 0,-1 0 0,0 0-1,0 0 1,1 0 0,-1 0 0,0 0 0,0 1-1,1-1 1,-1 0 0,0 0 0,1 0 0,-1 0 0,0 0-1,0 0 1,1 0 0,-1 0 0,0 0 0,0 0-1,1 0 1,-1 0 0,0 0 0,1-1 0,-1 1-1,0 0 1,0 0 0,1 0 0,-1 0 0,0 0 0,0 0-1,1-1 1,-1 1 0,13-14 134,-9 9 260,26-33 278,-1-1-1,24-44 1,-26 40 179,59-74 1,-84 114-865,1 0 0,-1 1 0,1-1 0,-1 1 0,1-1 0,0 1 0,0 0 0,6-3 0,-8 5-55,-1 0 0,0-1 0,1 1 0,-1 0 0,1 0 0,-1 0 0,0 0 0,1 0-1,-1 0 1,1 0 0,-1 0 0,0 0 0,1 1 0,-1-1 0,1 0 0,-1 0 0,0 0 0,1 0 0,-1 0 0,0 1 0,1-1 0,-1 0 0,0 0 0,1 1 0,-1-1 0,0 0-1,1 1 1,-1-1 0,6 21-102,6 167-5218,-11-143 2582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0.4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0 311 13523,'65'86'6217,"-61"-102"-2392,-4-25-2433,-7-18-319,9-10-553,3-1-336,1 8-776,-1 15-609,-2 14-1463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13651,'0'-2'5961,"3"-2"-2776,12-16-1793,19 12-888,10-5-240,21 3-1096,3 10-712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56 247 14763,'1'-10'8350,"5"-5"-5857,3-14-2751,-6 6 767,0 1 1,-2-1-1,0 0 0,-2 0 0,-4-30 0,5 52-396,0 0-1,-1-1 1,1 1-1,0 0 0,0 0 1,0-1-1,0 1 0,0 0 1,0-1-1,0 1 1,1 0-1,-1 0 0,0 0 1,1-1-1,0-1 0,-1 3-75,1-1-1,-1 1 0,1 0 0,-1-1 1,1 1-1,-1 0 0,1 0 0,-1-1 0,1 1 1,-1 0-1,1 0 0,-1 0 0,1 0 1,-1-1-1,1 1 0,-1 0 0,1 0 0,-1 0 1,1 0-1,0 0 0,-1 1 0,1-1 1,-1 0-1,1 0 0,0 0 0,8 4 7,-1 0 0,0 0 1,0 0-1,8 7 0,16 10-28,103 62 26,-95-62-18,-15-9-12,-1 0 0,-1 2 0,0 1-1,30 24 1,-52-38-10,0 0 0,0 0 0,0-1 0,0 1 0,0 0 0,0 0 0,-1 0 0,1 0-1,0 0 1,0 0 0,-1 0 0,1 0 0,-1 0 0,1 0 0,-1 0 0,0 1 0,1-1 0,-1 0 0,0 0 0,0 0 0,0 1 0,1-1-1,-1 0 1,-1 0 0,1 0 0,0 1 0,0-1 0,0 0 0,-1 0 0,1 0 0,0 1 0,-1-1 0,1 0 0,-1 0 0,0 0 0,1 0 0,-1 0-1,0 0 1,0 0 0,1 0 0,-1 0 0,0-1 0,-1 2 0,-4 2 2,-1 0 1,1 0-1,-1-1 0,1 0 1,-12 4-1,12-5 1,-39 14-396,-1-3-1,0-1 1,0-2-1,-1-3 1,-84 4-1,86-14-2014,11-3-759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34 209 13211,'-30'39'4687,"26"-28"-986,9-18-1808,5-31-893,-2 0 0,-1 0 0,1-46 1,-3 45-428,-5 39-567,0 0-1,0 0 1,0 0-1,0 0 0,0 0 1,0-1-1,0 1 1,0 0-1,1 0 0,-1 0 1,0 0-1,0 0 1,0 0-1,0 0 0,0-1 1,0 1-1,1 0 1,-1 0-1,0 0 0,0 0 1,0 0-1,0 0 1,1 0-1,-1 0 1,0 0-1,0 0 0,0 0 1,0 0-1,1 0 1,-1 0-1,0 0 0,0 0 1,0 0-1,0 0 1,1 0-1,-1 0 0,0 0 1,0 0-1,0 0 1,0 1-1,0-1 1,1 0-1,-1 0 0,0 0 1,0 0-1,0 0 1,0 0-1,0 0 0,0 1 1,1-1-1,11 20 56,0 6-49,1-1 0,1 0 0,20 26-1,-29-44-33,1 0 0,0 0 0,0 0 0,1-1-1,0 1 1,0-2 0,0 1 0,0-1-1,1 0 1,0-1 0,0 1 0,1-2 0,16 7-1,-22-10 17,-1 1-1,1-1 0,-1 0 1,1 1-1,-1-1 0,1 0 1,-1 0-1,1-1 0,-1 1 1,1-1-1,-1 1 0,1-1 1,-1 0-1,0 0 0,1 0 1,-1 0-1,0 0 0,0 0 1,3-2-1,-4 1 18,0 1 0,1-1 0,-1 1-1,0-1 1,0 1 0,0-1 0,-1 0 0,1 1 0,0-1 0,-1 0 0,1 0-1,-1 0 1,1 1 0,-1-1 0,0 0 0,0 0 0,0 0 0,0 0-1,0 0 1,0 1 0,-1-1 0,1 0 0,-1 0 0,1 0 0,-1 1 0,-1-4-1,-28-55 578,24 52-512,1-1 1,0 0-1,0-1 1,1 0 0,0 1-1,1-1 1,0 0-1,-3-19 1,6 28-85,0 1 1,0-1-1,0 0 0,0 0 1,0 1-1,0-1 1,0 0-1,0 0 0,1 1 1,-1-1-1,0 0 1,0 1-1,1-1 1,-1 0-1,1 1 0,-1-1 1,0 0-1,1 1 1,-1-1-1,1 1 1,-1-1-1,1 1 0,0-1 1,-1 1-1,1-1 1,0 0-1,23-2-518,30 14-945,-51-10 1327,33 10-783,111 37-5610,-130-41 5881,0 0 0,-1 2 0,0 0-1,0 0 1,-1 2 0,19 16 0,-33-27 862,0 1 1,0 0-1,0 0 1,0 0 0,0 0-1,0 0 1,-1 1 0,1-1-1,0 0 1,-1 0-1,1 0 1,-1 1 0,1-1-1,-1 0 1,1 1-1,-1-1 1,0 0 0,0 1-1,0-1 1,0 1 0,0-1-1,0 0 1,0 1-1,0-1 1,-1 2 0,0 0 44,0-1 0,0 1 0,-1-1 0,1 1 0,-1-1 0,0 0 0,1 0 0,-1 0 1,0 0-1,0 0 0,-5 3 0,-1 1 184,0-1 1,0 0-1,-1-1 0,0 0 1,0 0-1,-17 5 1,24-9-370,-1 1 0,1-1 0,0 0 0,-1 1 1,1-1-1,0 0 0,-1 0 0,1 0 0,-1-1 0,1 1 1,0-1-1,-1 1 0,1-1 0,0 0 0,-1 0 0,1 0 1,0 0-1,0 0 0,0 0 0,0 0 0,0-1 0,0 1 1,-2-3-1,3 2-65,0 0 0,0 0 0,0 0 0,0-1 0,0 1 0,0 0-1,0 0 1,1-1 0,-1 1 0,1-1 0,0 1 0,0 0 0,0-1 0,0 1 0,0-1 0,0 1 0,0 0 0,1-1 0,0 1 0,-1 0 0,1-1 0,0 1 0,0 0 0,2-4 0,-2 4-155,1-1 1,-1 1-1,1 0 0,-1 0 1,1-1-1,-1 1 0,1 1 1,0-1-1,0 0 0,0 0 1,0 1-1,1-1 0,-1 1 1,0-1-1,1 1 0,-1 0 1,6-1-1,18-3-2549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82 273 14499,'0'-3'7458,"5"-10"-6434,4-29-608,-4-36-320,-19 39-784,-1 5-408,-5 6-593,-4 5-167,-4 10-1057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12379,'-30'16'5625,"63"-13"-2577,6-1-607,0 0-929,3-1-471,-6-1-825,-3 2-632,-6-1-1753</inkml:trace>
  <inkml:trace contextRef="#ctx0" brushRef="#br0" timeOffset="1">254 181 12835,'-3'95'4993,"22"-118"-3489,-2-11-88,9 4-295,1-10-129,-4 4-168,1 2-72,-9 5-24,-2 16-7,-7 9-33,-4 9-80,3 20-240,5 5-120,9 23-384,9 0-312,6-4-776,0 0-625,-6-17-911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872 27 13979,'23'-5'5113,"39"-1"-4145,8-1-928,8 4-1368,-4-2-3121</inkml:trace>
  <inkml:trace contextRef="#ctx0" brushRef="#br0" timeOffset="1">1 274 12307,'31'2'5249,"65"4"-1897,31-3-1631,37-1-177,16-2-240,7-10-703,-3 4-289,-23-1-400,-18 7-296,-75 3-1009,-32 7-623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1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3 265 13035,'-2'0'4977,"2"-1"-3689,42-43 16,36-70 49,-42 64-201,-20 16-264,1 13-40,-9 21-144,-3 13-47,-4 24-177,4 8-120,5 25-480,0-6-320,11-6-793,0-6-543,2-23-857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13515,'12'-6'5441,"1"-7"-3328,26-2-1617,-5 2-240,18 11-792,7 1-497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13899,'-46'72'9044,"-18"36"-6943,7-12-1513,47-79-438,9-16-27,6-7-120,0-1 1,0 1-1,13-12 1,2 4-126,0 0 0,30-14 0,-43 24 114,0 1 1,0 0-1,0 1 0,0-1 0,1 1 0,-1 1 0,1 0 0,-1 0 0,1 0 1,-1 1-1,12 0 0,-15 1 13,-1 0-1,1 0 1,-1 1 0,1-1-1,-1 1 1,0-1 0,1 1 0,-1 0-1,0 1 1,0-1 0,4 5 0,-5-6-70,-1 0 0,0 0 1,0 1-1,0-1 0,0 0 1,0 1-1,0-1 1,0 0-1,0 1 0,0-1 1,-1 1-1,1 0 0,-1-1 1,1 1-1,-1-1 0,0 1 1,1 0-1,-1-1 1,0 1-1,0 0 0,0 0 1,0-1-1,-1 1 0,1 2 1,0-4 16,-1 0 0,1 0-1,0 1 1,0-1 0,0 0 0,0 0 0,0 0 0,0 0 0,0 0 0,0 1-1,0-1 1,0 0 0,1 0 0,-1 0 0,0 0 0,0 0 0,0 0 0,0 1-1,0-1 1,0 0 0,0 0 0,0 0 0,0 0 0,0 0 0,0 0 0,0 0-1,1 1 1,-1-1 0,0 0 0,0 0 0,0 0 0,0 0 0,0 0 0,0 0-1,1 0 1,-1 0 0,0 0 0,0 0 0,0 0 0,0 0 0,0 0 0,0 0-1,1 0 1,-1 0 0,0 0 0,0 0 0,0 0 0,0 0 0,0 0 0,1 0-1,-1 0 1,0 0 0,0 0 0,0 0 0,0 0 0,0 0 0,0 0 0,1 0-1,-1-1 1,0 1 0,0 0 0,0 0 0,0 0 0,0 0 0,0 0-1,0 0 1,0 0 0,0-1 0,1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193 120 9098,'30'-99'4474,"-30"98"-4376,1 0 1,-1 1-1,0-1 0,0 1 0,0-1 0,0 0 0,0 1 0,0-1 1,0 0-1,0 1 0,0-1 0,0 1 0,0-1 0,0 0 0,0 1 1,0-1-1,-1 1 0,1-1 0,0 0 0,-1 1 0,1-1 0,0 1 0,-1-1 1,1 1-1,0-1 0,-1 1 0,1-1 0,-1 1 0,1-1 0,-1 1 1,1 0-1,-1-1 0,1 1 0,-1 0 0,0 0 0,1-1 0,-1 1 1,1 0-1,-1 0 0,0 0 0,1 0 0,-1-1 0,1 1 0,-1 0 1,0 0-1,1 0 0,-1 0 0,0 1 0,1-1 0,-1 0 0,1 0 1,-1 0-1,0 1 0,-33 10 1078,32-11-941,-11 6-8,1 1 1,-1-1-1,1 2 0,1 0 0,-1 0 1,1 1-1,1 1 0,0-1 1,0 2-1,1-1 0,0 2 0,1-1 1,-10 18-1,16-25-184,0-1 1,1 1-1,0 0 1,0-1-1,0 1 1,0 0-1,1 0 1,-1 0-1,1 0 0,0 0 1,0-1-1,1 1 1,-1 0-1,1 0 1,-1 0-1,1 0 1,1-1-1,-1 1 1,0 0-1,1-1 0,2 5 1,-2-5-38,-1-1 1,1 0-1,-1 0 1,1 0-1,0 0 0,0-1 1,0 1-1,0 0 1,0-1-1,0 1 1,1-1-1,-1 0 0,0 1 1,1-1-1,-1-1 1,1 1-1,-1 0 1,1 0-1,-1-1 0,1 0 1,0 1-1,-1-1 1,1 0-1,0 0 1,-1 0-1,1-1 0,-1 1 1,1-1-1,0 1 1,-1-1-1,5-2 1,4-2 15,0-1 0,0 0 0,0-1 0,13-10 1,4-3 343,-28 19-340,1 1-1,-1 0 1,0-1-1,1 1 1,-1 0-1,0-1 1,1 1-1,-1 0 1,1 0-1,-1 0 1,0-1 0,1 1-1,-1 0 1,1 0-1,-1 0 1,1 0-1,-1 0 1,1-1-1,-1 1 1,1 0-1,-1 0 1,0 0 0,1 1-1,-1-1 1,1 0-1,-1 0 1,1 0-1,-1 0 1,1 0-1,-1 0 1,1 1-1,-1-1 1,0 0-1,1 0 1,-1 1 0,0-1-1,1 0 1,-1 0-1,1 1 1,-1-1-1,0 0 1,0 1-1,1-1 1,-1 1-1,0-1 1,0 0 0,1 1-1,-1-1 1,0 1-1,0-1 1,0 1-1,0-1 1,0 1-1,0-1 1,0 1-1,0-1 1,0 0-1,0 1 1,0-1 0,0 1-1,0-1 1,0 1-1,0-1 1,0 1-1,0-1 1,-1 1-1,-4 32 815,4-30-930,0-1 0,1 0-1,-1 0 1,1 1 0,0-1 0,0 0-1,0 1 1,0-1 0,0 0 0,0 0-1,1 1 1,-1-1 0,1 0-1,0 0 1,-1 0 0,1 1 0,0-1-1,0 0 1,0 0 0,1 0 0,-1-1-1,0 1 1,1 0 0,-1 0 0,1-1-1,0 1 1,-1-1 0,1 1-1,0-1 1,0 0 0,2 2 0,15 4-2152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50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821 41 10602,'-260'158'5155,"206"-120"-4919,1 3 0,-72 71 0,70-55 146,-83 111 0,118-140-320,2 1 0,1 1 0,1 0 0,1 1 0,2 1 0,-14 52-1,24-72-45,1 1-1,0 0 0,1-1 0,0 1 0,1 0 0,0 0 0,1 0 0,1 0 0,0-1 0,7 22 0,-3-18-6,0 0-1,2 0 0,0 0 0,0-1 0,2-1 1,0 1-1,12 13 0,16 10 7,1-1 1,1-2-1,3-2 0,49 30 1,-44-31 12,2-2 0,1-2 0,2-3 0,0-2 0,2-2 0,0-2 0,1-3 0,1-3 0,0-2 0,1-2 0,0-3 0,93-2 0,-85-8-10,-1-3 0,0-3 0,-1-3 1,0-2-1,-1-4 0,72-30 0,-64 18-11,-1-4 0,-2-2 0,-1-4-1,116-92 1,-138 95 34,-1-2-1,-3-3 1,-1 0 0,38-56-1,-61 74 75,-1-1 0,-2 0 1,23-57-1,-30 64 2,-2 0 0,0 0 1,-1 0-1,-1-1 1,-1 1-1,-1-1 1,-1-19-1,-1 24 9,-1-1 0,-1 1 0,0 0 0,-1 0 0,-1 0 0,0 0 0,-1 1 0,-1 0 0,0 0 0,-1 1 0,-10-14 0,-5-4 145,-2 2 0,-1 1 0,-40-33 1,29 30-135,-2 1 1,-1 2 0,-1 1 0,-2 3 0,0 1 0,-2 2-1,-56-18 1,44 22-176,0 2 0,0 3 0,-2 2 0,1 3 0,-104 1 0,69 10-406,0 3-1,1 5 0,0 4 1,-93 29-1,-78 43-1442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0.9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99 13011,'-30'-52'4442,"30"51"-4339,-1 0 1,1 0-1,0-1 0,-1 1 1,1 0-1,0 0 0,0-1 0,0 1 1,0 0-1,0-1 0,0 1 1,1 0-1,-1 0 0,0-1 1,1 1-1,-1 0 0,1 0 0,-1 0 1,1-1-1,-1 1 0,1 0 1,0 0-1,0 0 0,-1 0 0,1 0 1,0 0-1,0 0 0,0 1 1,0-1-1,0 0 0,0 0 1,0 1-1,1-1 0,-1 1 0,0-1 1,0 1-1,2-1 0,1-1 98,0 1-1,0 0 0,1 0 1,-1 0-1,0 0 1,0 1-1,1-1 1,-1 1-1,6 1 0,-7-1-130,0 1 0,0-1 0,0 1 0,1 0 0,-1 0 0,0 1 0,0-1 0,0 1 0,0-1 0,-1 1 0,1 0 0,0 0-1,-1 0 1,1 1 0,-1-1 0,0 0 0,0 1 0,3 3 0,-3-2-19,0 0-1,-1 1 1,1-1-1,-1 0 1,1 1 0,-1-1-1,0 1 1,-1 0 0,1-1-1,-1 1 1,-1 8-1,0-2-6,0 0 0,-1-1 0,-1 1 1,0 0-1,-1-1 0,1 0 0,-2 1 0,0-2 0,0 1 0,-8 12 0,1-8 79,0 0-1,-17 15 1,25-25 81,0 0 0,0-1 0,-1 1 0,0-1 0,1 0 0,-1 0 0,0-1 0,-1 0-1,1 1 1,0-1 0,-7 1 0,25-4-199,0 1 1,0 1-1,-1 0 0,1 1 1,0 0-1,-1 1 0,0 0 1,15 6-1,107 51-1358,-28-11 12,132 19-307,-230-66 1671,-7-1 11,-1-1 1,1 1 0,0-1 0,-1 0-1,1 1 1,0-1 0,-1 0-1,1 0 1,0 0 0,0 0 0,-1 1-1,1-1 1,0 0 0,0 0 0,-1 0-1,1 0 1,0 0 0,0-1 0,-1 1-1,1 0 1,0 0 0,-1 0 0,1-1-1,0 1 1,-1 0 0,1-1 0,0 1-1,-1-1 1,1 1 0,0-1 0,-1 1-1,2-2 1,-3 0 176,1-1 0,0 0 0,-1 1 0,1-1-1,-1 0 1,0 1 0,0-1 0,0 1 0,-2-4 0,-45-88 1785,30 62-2022,-21-52 0,38 82-83,-6-22-334,7 23 363,0 1 1,0-1 0,0 1-1,-1-1 1,1 0 0,0 1-1,0-1 1,0 0 0,0 1-1,0-1 1,0 0 0,1 1 0,-1-1-1,0 0 1,0 1 0,0-1-1,1 1 1,-1-1 0,0 1-1,1-1 1,-1 0 0,0 1-1,1-1 1,-1 1 0,1-1 0,-1 1-1,0 0 1,1-1 0,0 1-1,-1-1 1,1 1 0,0-1-1,23 2-2523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82 10242,'-26'-82'4889,"17"99"-1368,0 2-1425,2 4-431,-1 6-217,8-6-568,2-2-232,11-2-352,5-7-127,11-4-81,5-8 8,-2 0-16,4 0-88,-10-3-489,-8 1-303,-7-6-712,-2 1-368,-6-1-385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12195,'8'-3'5161,"18"3"-2777,2-7-855,17 2-545,1 2-336,-12-2-776,3 4-560,-25-1-1073,-4 0-3960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14251,'7'-5'5825,"9"3"-3560,16-4-1281,20 4-288,14 2-560,2 0-488,-5 5-1352,-12 0 79</inkml:trace>
  <inkml:trace contextRef="#ctx0" brushRef="#br0" timeOffset="1">559 137 8202,'-8'52'13115,"3"-63"-11275,0-4-304,-1-8-696,6-1-303,2-7-665,4-2-521,2 6-1111,2 2-664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66 10378,'-3'-12'7212,"3"5"-3557,14-2-2002,2 1-1074,30-18-106,-45 26-459,0-1-1,0 1 0,0-1 0,0 1 1,0-1-1,0 1 0,0 0 0,0 0 1,0 0-1,1-1 0,-1 1 0,0 0 1,0 0-1,0 0 0,0 1 0,0-1 0,0 0 1,0 0-1,2 1 0,-3 0-6,1-1 0,-1 1 0,1-1 0,-1 1 0,1-1 0,-1 1 0,1 0-1,-1-1 1,1 1 0,-1-1 0,0 1 0,0 0 0,1 0 0,-1-1 0,0 1 0,0 0 0,0-1-1,0 1 1,0 0 0,0 1 0,0 2 9,0-1-1,0 1 1,-1-1-1,0 0 1,1 1-1,-1-1 1,-1 1-1,-2 5 1,-1-2 1,0 1 0,-1-1 0,0 0 0,-1-1 0,1 1 0,-11 6 0,-12 13 17,65-29-451,-34 3 401,53-3-462,-52 3 462,0 0 1,0 0-1,0 1 0,0-1 1,0 1-1,0 0 1,0 0-1,-1 0 1,1 0-1,0 0 1,0 0-1,-1 1 1,1 0-1,-1-1 1,4 4-1,-5-3 30,0-1 0,-1 0 0,1 0-1,0 0 1,-1 1 0,1-1 0,-1 0 0,1 1-1,-1-1 1,0 1 0,0-1 0,0 0 0,1 1 0,-1-1-1,-1 1 1,1-1 0,0 0 0,0 1 0,0-1 0,-1 1-1,1-1 1,-1 0 0,1 0 0,-1 1 0,1-1 0,-1 0-1,0 0 1,0 1 0,1-1 0,-1 0 0,0 0 0,0 0-1,0 0 1,-2 1 0,-4 5 203,-1-1-1,1 1 1,-15 8 0,10-7 30,5-3-150,1-1 0,0 1 0,-1-1 0,0-1 0,0 1 0,0-1 0,0-1 0,-13 4 0,15-7-880,12-1-713,9-4-680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10970,'19'21'2569,"-12"-15"1697,-12-29-102,4 19-3840,-1-6-22,0-1 1,1 0-1,1 0 1,0 0-1,0 0 1,1 0-1,1 0 1,-1 0 0,5-13-1,5-11-216,21-50 1,-31 82-81,0 1 0,1-1 1,0 0-1,0 0 0,0 1 0,0-1 1,0 1-1,0-1 0,1 1 0,-1 0 1,1 0-1,-1 0 0,1 1 0,0-1 1,0 0-1,0 1 0,0 0 0,0 0 1,0 0-1,0 0 0,0 0 0,0 0 1,1 1-1,-1 0 0,0 0 0,6 0 1,-2 0-5,1 1 1,-1 0 0,0 0-1,0 1 1,0 0-1,0 0 1,-1 1-1,1 0 1,-1 0 0,1 0-1,6 6 1,-12-9-7,0 1 0,0 0 1,0-1-1,0 1 0,0 0 0,0 0 0,-1 0 1,1-1-1,0 1 0,0 0 0,-1 0 1,1 0-1,-1 0 0,1 0 0,-1 0 0,1 0 1,-1 1-1,1-1 0,-1 0 0,0 0 1,0 0-1,0 0 0,0 1 0,0-1 1,0 0-1,0 0 0,0 0 0,0 0 0,0 1 1,-1-1-1,1 0 0,0 0 0,-1 0 1,1 0-1,-2 2 0,-1 2-12,-1 0-1,0 0 1,0 0 0,0-1-1,-8 7 1,2-2 34,-11 13 42,-39 33 414,57-52-350,-1 0 0,-1 0 1,1 0-1,0-1 0,-1 0 1,1 1-1,-1-2 0,0 1 0,1-1 1,-1 1-1,0-1 0,-8 0 1,12 0-108,1-1 1,0 0 0,0 0-1,-1 0 1,1 0 0,0 0-1,0 0 1,-1 0 0,1 0 0,0 0-1,0 0 1,-1 0 0,1 0-1,0 0 1,0 0 0,-1 0-1,1 0 1,0 0 0,0 0 0,0 0-1,-1 0 1,1 0 0,0-1-1,0 1 1,-1 0 0,1 0-1,0 0 1,0 0 0,0-1 0,0 1-1,-1 0 1,1 0 0,0 0-1,0 0 1,0-1 0,0 1-1,0 0 1,0 0 0,-1-1 0,1 1-1,11-4 118,1 3-214,0 1 1,0 0-1,0 1 1,0 0 0,0 0-1,0 2 1,0-1-1,0 2 1,-1-1-1,22 12 1,-20-7-122,31 15-51,-43-22 254,1 0-1,0-1 0,0 1 1,-1-1-1,1 1 0,0-1 1,0 0-1,0 0 1,0 0-1,0 0 0,-1 0 1,1 0-1,0 0 0,0 0 1,0-1-1,0 1 0,-1-1 1,1 0-1,0 1 0,0-1 1,2-2-1,12-11 248,-1-1 0,-1 0 0,0-2 1,-1 1-1,18-32 0,-15 23 43,-14 23-246,-1 0 0,0 0 1,1 0-1,0 0 0,-1 0 0,1 0 0,0 0 1,0 1-1,0-1 0,3-1 0,-4 2-27,-1 1 0,1 0 0,-1 0 0,1 0 0,-1 0 0,1 0 0,0 0 0,-1 0 0,1 0 0,-1 0 0,1 0 0,-1 0 0,1 0 0,-1 0 0,1 0 0,-1 0 0,1 0 0,-1 0 0,1 1 0,0-1 0,-1 0 0,0 0 0,1 1 0,-1-1 0,1 0 0,-1 1-1,1-1 1,0 1 0,2 4 68,-1 0-1,1-1 1,-1 1-1,0 0 0,0 1 1,0-1-1,0 7 1,3 4-162,9 24-296,8 29-1971,-15-23-2709,-10-28 602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14659,'10'0'6241,"11"0"-3648,19 0-1057,1 0-335,16 2-897,3 1-656,-2-4-1673,3-3-111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91 10786,'46'-85'4585,"-42"79"-579,-7 16-2414,-9 15-435,-101 172 3768,113-197-4912,0 0 1,-1 0-1,1 0 0,0 0 0,0 0 0,0 0 1,0 0-1,0 0 0,-1 1 0,1-1 0,0 0 0,0 0 1,0 0-1,0 0 0,0 0 0,0 0 0,-1 1 1,1-1-1,0 0 0,0 0 0,0 0 0,0 0 1,0 0-1,0 1 0,0-1 0,0 0 0,0 0 1,0 0-1,0 0 0,0 1 0,0-1 0,0 0 1,0 0-1,0 0 0,0 0 0,0 1 0,0-1 1,0 0-1,0 0 0,0 0 0,0 0 0,0 1 1,0-1-1,0 0 0,0 0 0,1 0 0,-1 0 1,0 0-1,0 0 0,0 1 0,0-1 0,0 0 1,0 0-1,1 0 0,-1 0 0,0 0 0,0 0 1,0 0-1,0 0 0,0 0 0,1 0 0,-1 1 1,0-1-1,0 0 0,0 0 0,0 0 0,1 0 1,-1 0-1,0 0 0,19-9 232,27-22-332,-44 29 121,11-7-74,-1 1 0,2 0 0,-1 0 0,1 2 0,25-10 0,-34 14 3,1 1 1,0 0 0,0 0 0,0 1 0,0-1 0,-1 1 0,1 1 0,0-1 0,0 1 0,0 0 0,0 0 0,-1 1 0,1-1 0,0 1 0,-1 1 0,0-1 0,10 6 0,-8-4-591,1-1 0,-1 0 0,1 0 0,-1-1 0,1 0 0,0-1 0,0 1 0,0-2 0,10 1 0,20 0-6409,-37-1 7193,-1 0-1,0 0 0,0 0 0,0 0 0,1 0 1,-1 0-1,0 0 0,0 0 0,1 0 0,-1-1 1,0 1-1,0 0 0,0 0 0,2-1 1406,-2 1-1405,1-1-1,-1 1 0,0 0 0,0 0 1,0 0-1,0-1 0,0 1 0,0 0 0,0 0 1,0 0-1,0-1 0,0 1 0,0 0 1,0 0-1,0-1 0,0 1 0,-3-16 4229,0 0-4127,-2-4 339,2 8-277,0 0-1,1 0 0,0-1 1,1 1-1,0 0 0,1-14 1,0 26-364,0 0-1,0-1 1,0 1 0,0-1 0,0 1 0,0 0 0,0-1 0,0 1 0,0-1 0,0 1-1,0-1 1,0 1 0,0 0 0,0-1 0,1 1 0,-1 0 0,0-1 0,0 1 0,0-1 0,1 1-1,-1 0 1,0-1 0,0 1 0,1 0 0,-1 0 0,0-1 0,1 1 0,-1 0 0,0 0 0,1-1-1,-1 1 1,0 0 0,1 0 0,-1 0 0,1 0 0,-1-1 0,0 1 0,1 0 0,-1 0 0,1 0-1,-1 0 1,0 0 0,1 0 0,-1 0 0,1 0 0,-1 0 0,0 0 0,1 0 0,-1 1 0,1-1-1,-1 0 1,0 0 0,1 0 0,-1 0 0,0 1 0,1-1 0,8 6-2378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13139,'10'48'4661,"-11"-74"667,7-15-3665,-6 35-1603,1 0 0,1 0 0,-1 0 0,1 0 0,0 0 1,1 0-1,-1 1 0,1-1 0,0 1 0,6-9 0,-8 13-49,0 1 1,0-1-1,0 0 1,0 1-1,0-1 0,0 1 1,0-1-1,0 1 0,0-1 1,0 1-1,1 0 0,-1 0 1,0 0-1,0-1 1,0 1-1,0 0 0,0 0 1,1 0-1,-1 1 0,0-1 1,0 0-1,0 0 0,0 1 1,0-1-1,0 0 1,0 1-1,0-1 0,0 1 1,0 0-1,0-1 0,0 1 1,0 0-1,0-1 0,0 1 1,0 0-1,-1 0 1,1 0-1,1 1 0,4 6-62,0 0-1,-1 0 0,8 15 0,-4-6-61,-6-14 86,1 4-26,0-1 0,1 0 1,0 0-1,9 7 0,-13-12 61,0-1 0,-1 1-1,1-1 1,0 1 0,-1-1 0,1 1-1,0-1 1,-1 1 0,1-1 0,0 0-1,0 1 1,0-1 0,0 0 0,-1 0 0,1 1-1,0-1 1,0 0 0,0 0 0,0 0-1,0 0 1,-1 0 0,1 0 0,0-1 0,0 1-1,0 0 1,0 0 0,-1-1 0,1 1-1,0 0 1,0-1 0,0 1 0,-1-1-1,1 1 1,0-1 0,-1 1 0,1-1 0,0 1-1,-1-1 1,1 0 0,-1 1 0,1-1-1,-1 0 1,1 0 0,-1 1 0,0-1 0,1 0-1,-1 0 1,0 0 0,1 1 0,-1-1-1,0-1 1,5-13 210,-1 1-1,3-27 1,6-20 192,-11 58-415,0 1-1,0-1 1,0 0 0,1 1-1,-1-1 1,0 1 0,1-1 0,0 1-1,0 0 1,0 0 0,0 0-1,0 1 1,0-1 0,0 1-1,0 0 1,0-1 0,1 2-1,-1-1 1,1 0 0,2 0 0,-2 0-84,-1 0 0,1 1 0,-1-1 0,1 1 0,-1 0 1,1 0-1,0 0 0,-1 0 0,1 0 0,-1 1 1,1 0-1,-1 0 0,0 0 0,1 0 0,-1 0 1,0 1-1,1-1 0,-1 1 0,0 0 0,2 2 1,-4-2 71,0 0 0,0 0 1,0 0-1,0 1 1,-1-1-1,1 0 0,-1 0 1,0 1-1,0-1 1,0 0-1,0 0 0,0 1 1,0-1-1,-1 0 1,1 0-1,-1 1 1,1-1-1,-1 0 0,0 0 1,0 0-1,-2 4 1,-5 28 360,8-32-329,0-1 0,0 0-1,0 0 1,0 0 0,1 0 0,-1 1-1,0-1 1,1 0 0,-1 0 0,1 0-1,-1 0 1,1 0 0,0 0-1,-1 0 1,1 0 0,0 0 0,0-1-1,0 1 1,0 0 0,0 0 0,0-1-1,0 1 1,0 0 0,0-1 0,0 1-1,2 0 1,12 4 33,1-1 0,0 0 0,0-2 0,0 0 0,0 0 0,0-1 0,23-2 0,-31 0-429,0 0 1,1 0-1,-1-1 0,0 0 1,0 0-1,0-1 0,0 0 1,13-7-1,-16 5-1697,-2-1-382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56 100 14475,'-55'-46'5649,"99"35"-3936,13 3-497,-12-9-432,6 11-256,-12 3-552,-13-6-384,-2 11-816,-18-2-433,-6 11-687</inkml:trace>
  <inkml:trace contextRef="#ctx0" brushRef="#br0" timeOffset="1">74 104 12027,'0'0'5169,"2"4"-2841,3-3 185,-4-1-1929,35 7-888,39 6-656,-36-7-1321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5 168 8698,'-1'35'4760,"-3"-24"295,5-16-624,5-7-4123,0 1 1,1-1 0,12-16 0,-9 16-83,-2-1-1,14-25 1,-12 16 133,-7 14-103,1 0 1,-1 1-1,2-1 1,-1 1-1,1 0 0,6-8 1,-9 18-114,0 1 0,0 0 0,-1-1 0,0 1 0,0 0 0,0 0 0,0 0 0,-1 0 0,1 5 0,0-3-57,2 11-400,1-1 0,1 1 0,0-1-1,10 21 1,-10-27-552,1 1-1,0-1 0,1-1 1,9 13-1,2-3-1359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1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77 297 12075,'-72'10'3572,"72"-10"-3552,0 0-1,0 0 0,0 0 0,0 0 0,-1 0 1,1 0-1,0 0 0,0 0 0,0 0 0,0 0 1,-1 0-1,1 0 0,0 0 0,0 0 0,0 0 1,0 0-1,-1 0 0,1 0 0,0 0 0,0 0 1,0 1-1,0-1 0,0 0 0,0 0 0,-1 0 1,1 0-1,0 0 0,0 0 0,0 1 1,0-1-1,0 0 0,0 0 0,0 0 0,0 0 1,0 1-1,0-1 0,0 0 0,0 0 0,0 0 1,0 0-1,0 1 0,0-1 0,0 0 0,0 0 1,0 0-1,0 0 0,0 1 0,9 5 393,19 4 83,-11-5-188,1-1-1,0-1 1,0-1 0,26 1 0,-32-3-224,-1-1 0,1 0 0,-1 0 0,0-1 0,1 0-1,-1-1 1,0-1 0,13-5 0,-22 8-51,0 0 0,0 0 0,0 0 0,0 0 0,0 0 0,0-1 0,0 1 0,-1-1 0,1 1 0,0-1 0,-1 0 0,1 1 0,0-3 0,-1 2 16,-1 1 0,0 0 0,0-1 0,1 1 0,-1-1 0,0 1 1,0 0-1,-1-1 0,1 1 0,0-1 0,0 1 0,-1 0 1,1-1-1,-1 1 0,1 0 0,-1-1 0,1 1 0,-1 0 0,0 0 1,0 0-1,1-1 0,-1 1 0,-2-1 0,-12-14 495,0 1-1,-2 0 0,1 2 1,-2 0-1,-24-14 0,-21-16 441,50 34-781,-28-26 411,39 33-581,0 0 1,1 1-1,0-1 1,-1 0-1,1 0 1,0 0-1,0 0 1,-1 0-1,2 0 1,-1 0-1,0 0 1,0-1-1,1 1 1,-1 0-1,1-1 1,0 1-1,-1 0 1,2-5-1,-1 5-39,1 1-1,-1-1 1,1 0-1,0 1 1,0-1-1,0 1 1,0-1-1,0 1 1,0-1-1,0 1 1,0 0-1,1-1 1,-1 1-1,1 0 1,-1 0-1,1 0 1,-1 0-1,1 0 1,-1 0-1,1 1 1,0-1-1,3 0 1,41-8-889,-28 9 198,0 1 0,-1 1-1,1 0 1,31 9 0,22 8-1079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15323,'6'0'5633,"14"-3"-4680,4 2-329,10-1-888,7 0-640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1:5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13771,'81'21'5304,"-80"-21"-5210,0 0 1,-1 1 0,1-1 0,0 0-1,-1 0 1,1-1 0,0 1 0,-1 0-1,1 0 1,0 0 0,0 0 0,-1 0-1,1-1 1,-1 1 0,1 0 0,0-1-1,-1 1 1,1 0 0,-1-1 0,1 1-1,-1-1 1,1 1 0,-1-1-1,1 1 1,-1-1 0,1 1 0,-1-1-1,0 1 1,1-1 0,-1 0 0,4-21 940,-3 14-649,2-5-236,1-1-1,0 1 1,1-1-1,1 2 1,0-1-1,0 0 1,2 1-1,-1 1 1,1-1-1,1 1 1,0 0 0,1 1-1,0 0 1,13-10-1,-19 18-161,-1 1 1,0-1-1,0 1 0,0 0 0,1 0 0,-1 0 1,0 0-1,1 1 0,-1-1 0,1 1 0,-1 0 1,1 0-1,-1 0 0,1 0 0,-1 1 0,1-1 1,-1 1-1,5 2 0,-7-3-7,0 0 0,1 1-1,-1-1 1,0 1 0,0 0 0,1-1 0,-1 1 0,0 0-1,0 0 1,0 0 0,0 0 0,0 0 0,0 0-1,0 0 1,0 0 0,0 0 0,0 0 0,-1 0 0,1 1-1,0-1 1,-1 0 0,1 1 0,-1-1 0,0 0 0,1 1-1,-1-1 1,0 0 0,0 1 0,0-1 0,0 1-1,0-1 1,0 1 0,0-1 0,0 0 0,0 1 0,-1-1-1,1 0 1,-1 1 0,1-1 0,-1 0 0,0 1-1,1-1 1,-1 0 0,0 0 0,0 0 0,-1 2 0,-7 9-40,-1 0 1,0 0-1,0-1 1,-21 16-1,-5 6 277,35-33-200,1 1-1,-1-1 1,1 1 0,-1-1 0,1 0 0,-1 1-1,1-1 1,0 1 0,-1-1 0,1 1-1,0-1 1,-1 1 0,1 0 0,0-1-1,0 1 1,-1-1 0,1 1 0,0 0 0,0-1-1,0 1 1,0-1 0,0 1 0,0 0-1,0-1 1,0 1 0,0 0 0,0-1-1,0 1 1,1-1 0,-1 1 0,0 0 0,0-1-1,0 1 1,1-1 0,-1 1 0,0-1-1,1 1 1,-1-1 0,1 1 0,-1-1-1,0 1 1,1-1 0,-1 1 0,1-1 0,-1 0-1,1 1 1,-1-1 0,1 0 0,0 0-1,-1 1 1,1-1 0,-1 0 0,1 0 0,0 0-1,0 1 1,39 8 315,-36-9-297,4 1 21,69 8 284,-71-9-277,0 1 0,1-2 0,-1 1 0,0 0 1,0-1-1,1 0 0,-1-1 0,0 0 0,9-3 0,2-11 312,-16 15-351,0 0-1,0 0 1,-1 0 0,1 0 0,0 0 0,0 1 0,0-1 0,0 0 0,0 0-1,0 0 1,0 1 0,0-1 0,0 1 0,0-1 0,1 1 0,-1-1 0,0 1-1,0 0 1,1-1 0,-1 1 0,2 0 0,-1 1 32,-2-1-73,24 15-133,-17-10-7,5 3 25,0 0 0,22 10 0,-31-16-120,0-1 0,0 0 0,0 1 0,0-1-1,0-1 1,0 1 0,1 0 0,-1-1 0,0 1 0,0-1-1,1 0 1,-1 0 0,0 0 0,1-1 0,-1 1 0,0-1 0,0 0-1,0 0 1,5-2 0,1-3-1923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13459,'16'1'5585,"10"2"-3360,-2-4-1401,4-6-248,-4 2-736,7 2-536,-8 10-977,-7 2-2096</inkml:trace>
  <inkml:trace contextRef="#ctx0" brushRef="#br0" timeOffset="1">119 73 13251,'-63'62'5377,"86"-65"-3585,6 3-639,8-5-817,2 0-640,7-1-40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97 13707,'10'-18'1632,"0"0"1,11-31-1,-21 49-1593,0 0 0,1-1 0,-1 1 0,0 0 0,0-1 0,0 1 0,0 0 0,0-1 0,0 1 0,0 0 0,0-1 0,0 1 0,0 0 0,0-1 0,0 1 0,0 0 0,0-1 0,0 1 0,0 0 0,0-1 0,-1 1 0,1 0 0,0-1 0,0 1 0,0 0 0,-1-1 0,1 1 0,0 0 0,0 0 0,0-1 0,-1 1 0,1 0 0,0 0 0,-1 0 0,1-1 0,0 1 0,-1 0 0,1 0 0,-1 0 0,-16 4 897,-21 18 179,38-22-1112,-13 9 306,1 1 0,0 0-1,1 1 1,0 0 0,-15 21 0,20-25-238,1 1 0,1-1 0,-1 1 0,1 0 0,0 0 0,1 0 0,0 1 1,1-1-1,-1 1 0,2-1 0,-2 14 0,3-20-67,0 0 1,1 0-1,-1 1 0,1-1 0,0 0 1,0 0-1,-1 0 0,1 0 1,1 0-1,-1 0 0,0 0 1,0 0-1,1-1 0,-1 1 0,1 0 1,-1-1-1,1 1 0,0-1 1,0 0-1,-1 1 0,1-1 1,0 0-1,4 1 0,5 3-35,-1 0 0,1-1 0,13 2 0,-9-2-264,0-1 1,0-1 0,0-1 0,1 0-1,-1-1 1,0-1 0,0 0-1,1-1 1,-1-1 0,0 0 0,19-7-1,-20 5-196,-6 1 233,1 1 0,0 0-1,0 0 1,0 1 0,0 0-1,0 1 1,0 0 0,0 0 0,15 1-1,-12 13 1181,-1-2 495,-11-11-1361,1 0 1,-1 0 0,0 0 0,1 0-1,-1 0 1,1 0 0,-1 0-1,0 0 1,1 0 0,-1 0 0,0 0-1,1 0 1,-1 0 0,0-1 0,1 1-1,-1 0 1,0 0 0,1 0 0,-1-1-1,0 1 1,1 0 0,-1 0-1,0-1 1,0 1 0,1 0 0,-1-1-1,0 1 1,0 0 0,0-1 0,1 1-1,-1 0 1,0-1 0,0 1 0,0 0-1,0-1 1,0 1 0,0 0-1,0-1 1,0 0 0,2-5 356,0 1 1,-1-1-1,0 0 0,0 0 0,-1-1 1,0 1-1,0 0 0,0 0 1,-1 0-1,-1-8 0,-20-63 596,14 51-1138,10 25-1668,7 9 455,9 10-952,7 6-1088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80 11771,'13'-3'4345,"-4"2"-2826,-1-1-1,1 1 1,16 0-1,-24 1-1456,-1 0 0,1 0 1,0 0-1,-1 1 0,1-1 0,0 0 0,-1 0 1,1 0-1,-1 0 0,1 1 0,0-1 0,-1 0 1,1 1-1,-1-1 0,1 0 0,-1 1 0,1-1 0,-1 0 1,1 1-1,-1-1 0,1 1 0,-1-1 0,0 1 1,1-1-1,-1 1 0,0 0 0,1-1 0,-1 1 1,0-1-1,0 1 0,0 0 0,1-1 0,-1 1 0,0 0 1,0-1-1,0 1 0,0-1 0,0 1 0,0 0 1,0-1-1,0 1 0,-1 0 0,1-1 0,0 1 1,0-1-1,0 1 0,-1 0 0,1-1 0,0 1 0,-1-1 1,1 1-1,0-1 0,-1 1 0,0 0 0,-1 3 144,0-1 0,0 1 0,-1-1 0,0 1 0,1-1 0,-1 0 0,-6 5 0,2-4-37,0 0 0,0-1 1,-1 0-1,0 0 0,1 0 1,-1-1-1,0 0 0,0 0 1,0-1-1,-1-1 0,1 1 1,0-1-1,0 0 0,-9-2 0,14 2-150,1 0 0,-1-1 0,0 1 0,0-1 0,0 0 0,1 1 0,-1-1 0,0-1 0,1 1 0,-1 0 0,1-1 0,-1 1 0,1-1 0,0 1 0,0-1-1,0 0 1,0 0 0,0 0 0,0-1 0,0 1 0,1 0 0,-1-1 0,1 1 0,-1-1 0,1 1 0,0-1 0,0 0 0,0 1 0,1-1 0,-1 0 0,1 0 0,-1 1-1,1-1 1,0 0 0,0 0 0,0 0 0,0 0 0,1 1 0,-1-1 0,1 0 0,0 0 0,1-3 0,-2 3-82,1-1 0,1 1 0,-1 0 0,0-1 0,1 1 0,-1 0 0,1 0 0,0 0 0,0 0 0,0 0 0,0 0 0,1 1 0,-1-1 0,1 1 0,0-1 0,0 1 0,0 0 0,0 0 1,0 1-1,0-1 0,0 0 0,0 1 0,1 0 0,3-1 0,-2 1-275,0 0 0,-1 1 0,1 0 0,0 0 0,0 0 0,-1 1 0,1-1 0,0 1 0,-1 0 0,1 0 0,0 1 0,-1 0 0,0 0 0,1 0 0,-1 0 0,0 0 0,5 4 0,10 12-3580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13035,'13'-83'5449,"-15"75"-3025,5 11-327,2 5-73,5 10-311,14 5-569,4-2-240,6-13-624,0-3-104,-4-7-328,-6-2-336,-13 0-968,-6 1-617,-6-2 1145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90 14147,'8'-6'922,"28"-20"2110,-31 19-1408,-17 9 508,4 1-1745,0 1 1,0 0-1,1 1 0,0-1 1,0 2-1,0-1 1,0 1-1,1 0 0,0 0 1,0 0-1,1 1 1,-6 8-1,8-10-296,1-1 1,-1 1-1,1 0 0,-1 0 1,2 0-1,-1 0 0,0 1 0,1-1 1,-1 7-1,2-9-108,0 0-1,0 1 1,0-1 0,1 0-1,-1 0 1,1 0 0,-1 0-1,1 0 1,0 0 0,0 0-1,1 0 1,-1 0 0,1 0-1,-1-1 1,1 1 0,4 4-1,-4-5-90,0 0-1,1 0 1,-1 0 0,1-1-1,0 1 1,0 0-1,-1-1 1,1 0-1,0 0 1,0 0 0,0 0-1,0 0 1,1-1-1,-1 1 1,0-1-1,0 0 1,0 0 0,0 0-1,1 0 1,3-1-1,8-2-759,0 0 0,27-10 0,-42 13 859,24-8-752,0-2 1,-1 0-1,0-1 1,25-18 0,-42 25 772,1 0 0,-1-1 1,0 1-1,-1-2 0,1 1 1,-1 0-1,0-1 0,-1 0 1,1-1-1,-1 1 0,0 0 1,-1-1-1,0 0 1,0 0-1,0 0 0,-1 0 1,0-1-1,1-7 0,-3 13 106,1 0-1,-1 0 1,0 0-1,0 0 1,1 1-1,-1-1 1,1 0-1,-1 0 0,1 0 1,0 1-1,0-1 1,0 0-1,1-2 1,0 4 78,-1-1 1,0 0-1,0 0 0,1 1 1,-1-1-1,1 0 0,-1 1 1,1 0-1,-1-1 1,1 1-1,2-1 0,-2 1-73,-5 4 154,0 0 0,1 0 0,0 0 0,0 0 0,0 0 0,0 1 0,-1 4 0,1-3-115,-2 5-210,1-1-1,0 1 1,0 1 0,2-1 0,-1 0 0,1 0-1,1 1 1,0-1 0,0 1 0,1-1 0,1 0-1,0 0 1,6 20 0,-7-29-72,-1 0 0,1 0 0,0 0 0,0 1 0,-1-1 0,2 0 0,-1 0 0,0 0 0,0 0 0,1-1 0,-1 1 0,1 0 0,-1-1 0,1 1 0,0 0 0,-1-1 0,1 0 0,0 0-1,0 1 1,0-1 0,0 0 0,1 0 0,-1-1 0,0 1 0,0 0 0,0-1 0,1 1 0,-1-1 0,0 0 0,0 0 0,1 0 0,-1 0 0,0 0 0,1 0 0,-1-1 0,0 1 0,4-2 0,0 0-186,0-1-1,0 0 1,0 0-1,0 0 1,0-1 0,-1 1-1,1-1 1,-1-1-1,0 1 1,0-1 0,7-10-1,-2 0-199,-1-1-1,0 0 1,-1 0-1,8-27 1,-10 27 750,0 0 0,1 1 0,0-1 0,2 1 0,10-14 0,-10 20 1091,-3 11 2647,-3 24 651,-4 31-4035,-1-28-699,2 0 1,1 1 0,6 31-1,-6-55-621,0 1 0,1 0 1,0-1-1,0 1 0,1-1 0,4 8 0,-3-5-2205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11658,'9'0'5202,"9"3"-2482,16 7-1528,-9-2-175,14 5-689,-8-7-352,-4-1-904,9-5-449,-13-6-1455,9-6-1353</inkml:trace>
  <inkml:trace contextRef="#ctx0" brushRef="#br0" timeOffset="1">327 51 8882,'53'-35'4095,"-43"25"-217,-12 5-2204,2 5-1524,0 0 0,-1 0 0,1 0 0,0 0 0,-1 0 0,1 0 0,0 0 0,-1 0 0,1 0 0,0 0 0,-1 0 0,1 0 0,-1 0 0,1 0-1,0 0 1,-1 0 0,1 0 0,0 0 0,-1 0 0,1 1 0,0-1 0,-1 0 0,1 0 0,0 0 0,0 1 0,-1-1 0,1 0 0,0 0 0,0 1 0,-1-1 0,1 1 0,-2 8 34,2 1 0,-1-1 0,1 0 0,0 1 1,1-1-1,0 1 0,1-1 0,2 10 0,-3-16-174,0-1-1,0 1 0,1 0 0,-1 0 1,1-1-1,0 1 0,0-1 0,0 1 0,0-1 1,0 0-1,0 1 0,0-1 0,1-1 1,-1 1-1,1 0 0,0 0 0,-1-1 1,1 0-1,0 1 0,0-1 0,3 1 0,1 0-30,1-1-1,-1 1 0,0-1 0,1 0 0,-1-1 0,13-1 0,-14 0-301,0 0 1,0-1 0,0 1 0,-1-2-1,1 1 1,0-1 0,-1 0 0,1 0-1,-1 0 1,0-1 0,0 1-1,-1-1 1,1-1 0,-1 1 0,0-1-1,0 1 1,0-1 0,0 0 0,4-9-1,3-8-2815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13363,'12'0'5289,"22"1"-3689,7 4-207,6 0-505,5 2-280,-10-4-552,-3-2-480,-11 6-1056,-12-2-881</inkml:trace>
  <inkml:trace contextRef="#ctx0" brushRef="#br0" timeOffset="1">0 134 12387,'3'0'5137,"6"0"-2817,13 3-567,19-3-441,11 0-272,13 0-872,-3-6-656,-9 1-1480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67 163 12139,'-66'66'6540,"74"-78"-6238,-1-1 0,0 0 0,-1 0 1,0 0-1,-1-1 0,-1 0 0,0 0 0,-1 0 1,-1 0-1,0-1 0,0 1 0,-2-21 0,6 42 626,28 32-555,-30-36-375,-1 1 0,1-1 0,0 1 0,0-1 0,1 0 0,-1-1 0,0 1 0,8 3 0,-7-5-21,-1-1 0,1 1 0,0 0 0,-1-1 0,1 0 0,0 0 0,-1-1 0,1 0 0,-1 1-1,1-1 1,-1-1 0,1 1 0,-1-1 0,1 1 0,-1-1 0,0 0 0,0-1 0,0 1 0,0-1 0,-1 0-1,1 0 1,-1 0 0,1 0 0,-1-1 0,0 1 0,0-1 0,-1 0 0,1 0 0,-1 0 0,0 0-1,0 0 1,0 0 0,0-1 0,-1 1 0,0-1 0,0 1 0,0-1 0,0 1 0,-1-1 0,0-6 0,0 20-51,-1 5-339,0 1 1,1 0-1,1-1 0,0 1 0,7 25 1,7-7-1290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1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40 7306,'1'-1'318,"0"0"0,0 1 0,0-1 0,0 1-1,0-1 1,0 1 0,0 0 0,0-1 0,0 1 0,0 0 0,1 0 0,-1 0 0,0-1 0,0 1 0,0 1 0,1-1 0,-1 0 0,1 0 0,0 1-119,-1-1 0,0 1 1,0 0-1,1 0 0,-1-1 0,0 1 0,0 0 0,0 0 0,0 0 0,0 0 0,0 0 0,0 0 1,-1 0-1,1 1 0,0-1 0,0 0 0,-1 0 0,1 1 0,-1-1 0,1 0 0,-1 1 0,0-1 0,0 0 1,1 1-1,-1-1 0,0 1 0,0-1 0,0 0 0,0 1 0,-1-1 0,1 1 0,0-1 0,-1 0 0,1 1 1,0-1-1,-2 2 0,-3 8 629,0 0 1,-1-1-1,0 0 0,-1 0 1,0-1-1,0 0 1,-10 9-1,15-16-729,0 0-1,0 0 1,-1 0 0,1-1-1,0 1 1,-1 0 0,0-1-1,1 0 1,-1 0 0,0 0-1,1 0 1,-1 0 0,0 0-1,0-1 1,0 1 0,0-1 0,0 0-1,0 0 1,0 0 0,0 0-1,1 0 1,-1-1 0,0 1-1,0-1 1,0 0 0,0 0-1,1 0 1,-1 0 0,0-1-1,1 1 1,-1-1 0,1 1-1,-5-5 1,4 3-76,0 0 0,1 0 0,-1 0 0,1-1 0,-1 1 0,1-1 0,0 0 0,1 1 0,-1-1 0,0 0 0,1 0 0,0 0 0,0 0 0,0-1 0,1 1 0,0 0 0,-1 0 0,1 0 0,0-1 0,1 1 0,-1 0 0,1 0 0,0 0 0,0 0 0,0 0 0,1 0 0,2-6 0,-3 7-162,0 0 1,1-1 0,-1 1-1,1 0 1,0 0-1,0 0 1,0 0 0,0 0-1,1 1 1,-1-1-1,1 1 1,-1-1 0,1 1-1,0 0 1,0 0-1,0 0 1,0 1-1,0-1 1,1 1 0,-1-1-1,0 1 1,1 0-1,-1 0 1,1 1 0,-1-1-1,1 1 1,0-1-1,-1 1 1,1 0 0,-1 1-1,1-1 1,4 2-1,24 12-2556,1 10-346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13139,'63'-41'5377,"-60"51"-3465,2 1-199,0 7-313,-6 0-312,1-2-408,-5 2-239,3 0-850,2-3-487,-2-5-976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4 346 12563,'-3'-5'10698,"6"-11"-9442,29-60-368,-24 25-680,-8-1-256,4 7-752,-6 3-480,-1 9-984,0 7 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77 14491,'-2'-5'7550,"2"5"-7488,0-1 0,0 0 1,1 1-1,-1-1 0,0 1 0,1-1 1,-1 1-1,0-1 0,1 1 1,-1-1-1,0 1 0,1-1 0,-1 1 1,1 0-1,-1-1 0,1 1 0,-1 0 1,1-1-1,-1 1 0,1 0 0,-1 0 1,2-1-1,33-16 1074,55-19 1,-83 34-1039,0 0 1,1 0 0,-1 1 0,1 0 0,-1 1 0,1 0 0,-1 0 0,1 0 0,14 3 0,-19-2-88,0-1 0,0 1 1,0 0-1,0 0 0,0 0 1,0 0-1,-1 1 1,1-1-1,0 1 0,0 0 1,-1-1-1,0 1 1,1 0-1,-1 1 0,0-1 1,0 0-1,0 1 1,0-1-1,0 1 0,0-1 1,-1 1-1,3 5 0,-4-5-11,1 0 0,-1 0-1,0-1 1,0 1-1,0 0 1,0 0 0,-1 0-1,1 0 1,-1-1-1,1 1 1,-1 0 0,0 0-1,0-1 1,0 1-1,-1-1 1,1 1 0,-1-1-1,1 1 1,-1-1-1,0 0 1,-4 4 0,-1 2 2,-1-2 1,0 1-1,0-1 1,-16 9-1,-1-1-206,0-1-1,-1-1 1,-1-1-1,0-2 1,-50 11 0,64-19-658,13-1 823,-1 0-1,1 0 1,0 0 0,0 0 0,0 0 0,-1-1-1,1 1 1,0 0 0,0 0 0,0 0 0,0 0-1,-1 0 1,1 0 0,0 0 0,0 0-1,0 0 1,0-1 0,0 1 0,-1 0 0,1 0-1,0 0 1,0 0 0,0 0 0,0-1 0,0 1-1,0 0 1,0 0 0,0 0 0,-1 0 0,1-1-1,0 1 1,0 0 0,0 0 0,0 0 0,0 0-1,0-1 1,0 1 0,0 0 0,0 0 0,0 0-1,0-1 1,0 1 0,1 0 0,-1 0 0,0 0-1,0 0 1,0-1 0,0 1 0,0 0 0,0 0-1,0 0 1,0 0 0,0-1 0,1 1 0,-1 0-1,0 0 1,0 0 0,0 0 0,1 0-1,11-11-2315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28 160 11562,'0'10'5090,"0"14"-2242,-13 2-1416,7 0-407,8 3-169,6-6-240,21 1-48,0-14-216,0-8-88,-1-4-96,-4-3-80,-9-1-488,-2 1-368,-3-2-944,-5 1-433</inkml:trace>
  <inkml:trace contextRef="#ctx0" brushRef="#br0" timeOffset="1">1 9 10058,'13'0'4689,"19"-2"-1200,6 2-1993,-3-6-376,3 6-263,-9 0-553,-3 0-408,-10 8-953,-6-3-375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14587,'-1'-3'5697,"7"4"-4024,9 6-449,8-7-528,8 3-216,4-3-896,6 2-752,-4 3-3977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11795,'37'44'4487,"-34"-38"-329,-5-20-610,7-15-3274,0 1-1,2 0 1,1 0 0,19-42 0,-22 61-237,-1 1 1,1-1-1,1 1 0,-1 0 0,2 0 1,-1 1-1,14-12 0,-16 15-21,1 1 0,0 0 0,-1 0 0,1 0 0,0 1 0,0 0 0,1 0 0,-1 0 0,0 0 0,1 1 0,-1 0 0,1 0 0,-1 1 0,11-1 0,-15 1-16,0 0-1,-1 0 1,1 0-1,0 0 1,-1 0 0,1 0-1,-1 0 1,1 0 0,0 0-1,-1 1 1,1-1 0,0 0-1,-1 0 1,1 0 0,-1 1-1,1-1 1,-1 0 0,1 1-1,0-1 1,-1 1-1,0-1 1,1 0 0,-1 1-1,1-1 1,-1 1 0,1-1-1,-1 1 1,0-1 0,1 1-1,-1 0 1,0-1 0,1 2-1,-1-1-3,-1 1 0,1 0 0,0-1 0,0 1 0,-1-1 0,1 1-1,-1 0 1,1-1 0,-1 1 0,0-1 0,0 1 0,-1 1 0,-40 49-89,34-44 98,-9 10 41,-2-1 1,0-1 0,-1 0-1,0-2 1,-1 0 0,-26 12-1,45-25-3,0 0-1,0 0 1,0 0 0,0 1-1,0-1 1,0 0 0,0 1-1,0-1 1,1 1-1,-3 2 1,4-4-31,0 0-1,0 1 1,0-1-1,0 0 1,0 1-1,0-1 1,0 0 0,0 1-1,0-1 1,0 0-1,0 0 1,0 1-1,0-1 1,0 0 0,0 1-1,0-1 1,1 0-1,-1 0 1,0 1 0,0-1-1,0 0 1,0 0-1,1 1 1,-1-1-1,0 0 1,0 0 0,0 0-1,1 1 1,-1-1-1,0 0 1,0 0-1,1 0 1,-1 0 0,0 1-1,0-1 1,1 0-1,-1 0 1,0 0-1,0 0 1,1 0 0,0 0-1,7 2 113,0-1 0,1 0 0,15 0 0,-14 0-182,105 6 126,140 2-2621,-225-10-10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10778,'14'34'8504,"-14"-34"-8398,-6-15 1869,19-167 304,-11 163-1869,0 41-83,0-2-341,-2-16 31,1 5-10,0-1-1,0 0 1,1 1-1,3 7 0,-5-15-2,0 0 0,1 0 0,-1 0-1,0 0 1,1 0 0,-1 0-1,0 0 1,1-1 0,-1 1-1,1 0 1,0 0 0,-1-1 0,1 1-1,-1 0 1,1 0 0,0-1-1,0 1 1,-1-1 0,1 1-1,0-1 1,0 1 0,0-1-1,-1 0 1,1 1 0,0-1 0,0 0-1,0 1 1,0-1 0,0 0-1,0 0 1,0 0 0,0 0-1,0 0 1,0 0 0,0 0 0,0 0-1,-1 0 1,1-1 0,0 1-1,0 0 1,0-1 0,0 1-1,0 0 1,0-1 0,-1 1 0,1-1-1,1 0 1,9-8 39,-1-1 1,0 0-1,-1 0 1,0-1-1,13-20 1,3-3-9,6-4-8,-31 37-26,1 1 0,-1 0 0,0 0 0,0 0 0,0 0 0,0 0 0,0 0 0,1 0 0,-1 0 0,0 0 0,0 0 0,0-1 1,0 1-1,1 0 0,-1 0 0,0 0 0,0 0 0,0 0 0,0 0 0,1 0 0,-1 0 0,0 0 0,0 1 0,0-1 0,0 0 0,0 0 1,1 0-1,-1 0 0,0 0 0,0 0 0,0 0 0,0 0 0,0 0 0,1 0 0,-1 1 0,0-1 0,0 0 0,0 0 0,0 0 0,0 0 0,0 0 1,0 0-1,0 1 0,1-1 0,-1 0 0,0 0 0,3 13 29,0 12 30,-3-6-9,1 1 1,1 0-1,7 27 1,-8-42-55,1 0 0,-1 1 0,1-1 0,0 0 0,0-1 0,1 1 0,0 0 0,0-1 0,0 1 0,0-1 1,0 0-1,1 0 0,0 0 0,0-1 0,0 1 0,0-1 0,9 5 0,-11-7-15,0 0 0,0-1 0,1 1-1,-1 0 1,0-1 0,1 0 0,-1 0 0,0 1 0,1-1 0,-1 0 0,1-1-1,-1 1 1,0 0 0,1-1 0,-1 1 0,0-1 0,1 0 0,-1 0-1,0 0 1,0 0 0,0 0 0,0 0 0,0-1 0,0 1 0,0-1-1,0 1 1,-1-1 0,1 0 0,-1 0 0,3-3 0,2-2-21,0-1 0,-1 0-1,0-1 1,-1 1 0,0-1 0,4-10 0,14-24-169,-22 41 200,1 1-1,-1 0 0,1-1 1,0 1-1,0 0 1,0 0-1,-1 0 0,1 0 1,0 0-1,0 0 0,1 0 1,-1 0-1,0 0 0,0 0 1,0 1-1,1-1 1,-1 0-1,0 1 0,1-1 1,-1 1-1,0-1 0,1 1 1,-1 0-1,0 0 0,1 0 1,-1-1-1,3 2 0,-3-1 10,0 1-1,-1-1 1,1 1-1,0 0 0,-1-1 1,1 1-1,-1 0 0,1 0 1,-1-1-1,1 1 0,-1 0 1,0 0-1,1 0 0,-1 0 1,0 0-1,0-1 0,1 1 1,-1 0-1,0 0 0,0 0 1,0 0-1,0 0 1,0 0-1,0 1 0,-4 31 86,1-11-26,3-18-51,1 0 0,-1-1-1,1 1 1,0 0 0,0-1 0,0 0 0,0 1-1,1-1 1,-1 1 0,1-1 0,0 0-1,0 0 1,0 0 0,0 0 0,1 0 0,-1-1-1,1 1 1,-1-1 0,1 0 0,0 1-1,0-1 1,0 0 0,1-1 0,-1 1 0,0-1-1,1 1 1,-1-1 0,1 0 0,-1 0-1,1 0 1,-1-1 0,1 1 0,0-1 0,-1 0-1,1 0 1,-1 0 0,1-1 0,0 1-1,-1-1 1,1 0 0,-1 0 0,7-2 0,28-21-324,-35 23 115,-1-1 1,0 0-1,1 0 0,-1-1 0,0 1 1,0 0-1,0-1 0,0 1 0,-1-1 1,1 0-1,-1 0 0,3-4 0,-3-9-1667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8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56 14243,'-7'-11'1144,"5"8"-721,0 0 0,0 0 0,0 0 0,0 0 0,1 0 1,-1 0-1,0-5 0,2 8-373,-1-1 1,1 1-1,0 0 0,0-1 1,0 1-1,1 0 0,-1-1 1,0 1-1,0 0 0,0-1 1,0 1-1,0 0 0,0-1 1,0 1-1,1 0 0,-1 0 1,0-1-1,0 1 0,0 0 1,1-1-1,-1 1 1,0 0-1,0 0 0,1 0 1,-1-1-1,0 1 0,0 0 1,1 0-1,18-3 1153,48 1 290,-48 1-2004,0 0 0,28 2 0,-47-1 411,0 1 0,0-1 0,0 0-1,1 1 1,-1-1 0,0 0 0,0 0 0,0 1-1,0-1 1,0 0 0,0 1 0,0-1 0,0 0-1,0 0 1,0 1 0,0-1 0,0 0 0,0 1-1,0-1 1,0 0 0,0 1 0,0-1 0,0 0-1,0 0 1,-1 1 0,1-1 0,0 0 0,0 0-1,0 1 1,0-1 0,-1 0 0,1 0 0,0 1-1,0-1 1,0 0 0,-1 1 0,-3 2-246,0 0 1,0 0 0,0 0 0,0 0-1,0-1 1,0 0 0,-1 1-1,0-1 1,1-1 0,-9 3-1,-53 9-203,60-12 523,-14 3 962,0-1 1,0-1 0,-1-1-1,-21-2 1,112-1 2089,-15 0-4285,-4 3-1229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15051,'68'56'5849,"-68"-67"-4176,2-5-225,-2-18-712,5 1-288,5 2-960,-6 2-704,9 16-1136,0 0-3810</inkml:trace>
  <inkml:trace contextRef="#ctx0" brushRef="#br0" timeOffset="1">265 219 10610,'2'-1'5866,"9"1"-681,-4-8-3401,-6-4-296,-6-14-808,-6-6-247,9-1-874,-11-7-519,4 6-1072,-5 1-465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 13083,'-53'-36'5401,"100"44"-3161,8 4-583,-1-1-449,6 0-304,-16-1-496,0 1-408,-12-1-848,-11-5-440,-5 6-1201,-4-6-1271</inkml:trace>
  <inkml:trace contextRef="#ctx0" brushRef="#br0" timeOffset="1">451 107 9594,'53'57'4777,"-61"-31"-888,8 5-2857,-1-3-32,9-6-143,10-4-33,9-10-128,9 2-152,3-11-232,0 1-104,-10 0-456,-8-7-192,-4 5-608,-6-7-393,2 2-463,0-4-865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2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1 249 10578,'65'45'4549,"-60"-41"-1032,-9-6-1533,-11-12 178,13 9-1911,-1 0 0,1-1-1,1 1 1,-1-1-1,1 1 1,-1-1 0,2 1-1,-1-1 1,0 0 0,1 1-1,0-1 1,1 0 0,-1 1-1,1-1 1,0 0 0,1 1-1,-1-1 1,4-5 0,1-6 4,1 0 1,1 0 0,1 1 0,15-21-1,-19 31-214,0-1-1,1 1 0,0 0 1,0 0-1,1 0 0,-1 1 0,1 0 1,9-4-1,-14 7-41,0 1-1,0 0 1,0 0-1,0 0 0,0 0 1,0 0-1,0 1 1,0-1-1,0 1 1,0-1-1,1 1 1,-1 0-1,0 0 1,0 0-1,0 0 1,1 0-1,-1 0 1,0 1-1,0-1 1,0 1-1,1-1 1,-1 1-1,0 0 1,0 0-1,0 0 1,0 0-1,-1 0 1,1 0-1,0 1 1,0-1-1,-1 1 1,1-1-1,0 1 1,-1 0-1,2 3 1,-1-3-10,-1 1 1,0 0 0,0 0 0,0 0 0,-1-1 0,1 1 0,-1 0 0,0 0 0,0 0 0,0 0 0,0 0 0,0 0 0,0 0 0,-1 0-1,0 0 1,1 0 0,-1 0 0,0 0 0,0 0 0,-1-1 0,1 1 0,-1-1 0,1 1 0,-1-1 0,-3 5 0,-6 7 2,-1-1-1,0 0 1,-14 11 0,21-19 17,-45 39 655,87-38 323,18 9-948,24 3-238,-32-12-215,64 10-4042,-97-15 2311,-13-7 1588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12339,'18'-1'5481,"8"-1"-2729,5 4-1447,-4-2-217,-1 1-616,0 4-152,-1-5-880,-6 4-544,-6 2-1225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0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11779,'12'2'5649,"6"-1"-1904,19 2-2097,2-3-152,5-8-608,0 5-255,-4 0-609,-2 1-473,-12 2-1279,-12-1-512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13851,'-5'-5'8442,"3"5"-7410,1 0-208,-1 0-448,-4 10-192,4 6-104,18 40-56,18-47 8,9 4 16,-69-11-312,13 0-240,0-1-680,58 6-384,-11-9-537,-9-4-719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0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12875,'18'0'4873,"20"5"-3793,-4-2-160,5 2-520,-12-3-328,-5-2-952,8 3-592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12627,'5'3'5529,"1"4"-2905,14 2-1055,7-2-185,17 3-600,11-4-336,4-7-928,6-3-616,-13-7-1048</inkml:trace>
  <inkml:trace contextRef="#ctx0" brushRef="#br0" timeOffset="1">357 70 13051,'-38'-70'5513,"51"91"-3441,26 4-535,4 2-241,-1-4-640,12 5-528,-22-9-1520,-4-6-232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11362,'47'32'4003,"-46"-31"-3925,-1-1 1,1 0 0,0 0 0,0 1-1,-1-1 1,1 0 0,0 0 0,0 0-1,-1 0 1,1 0 0,0 0 0,0 0-1,-1 0 1,1-1 0,0 1-1,0 0 1,-1 0 0,1 0 0,0-1-1,0 1 1,-1 0 0,1-1 0,-1 1-1,1-1 1,0 1 0,-1-1 0,1 1-1,-1-1 1,1 1 0,-1-1 0,1 0-1,-1 1 1,1-1 0,-1 0 0,0 1-1,1-2 1,9-28 1361,-9 24-1048,0 5-343,5-21 1332,5-37 0,-10 52-1129,0 1-1,-1-1 0,0 0 0,0 0 1,-1 1-1,0-1 0,0 1 1,0-1-1,-1 1 0,-3-10 1,-1 2 348,5 11-312,0 0 1,1 0 0,-2 0 0,1 1 0,0-1 0,0 0 0,-1 1 0,0-1-1,1 0 1,-1 1 0,0 0 0,0 0 0,0-1 0,-3-1 0,25 10-376,-1 0 0,0 2 1,-1 0-1,0 1 1,0 0-1,0 2 1,-1 0-1,-1 1 1,18 16-1,-32-26 62,0-1 1,-1 1-1,1 0 1,-1 0-1,1-1 0,-1 1 1,1 0-1,-1 0 1,0 0-1,0 1 0,0-1 1,0 0-1,-1 0 1,1 1-1,0-1 0,-1 0 1,0 1-1,1-1 1,-1 0-1,0 1 0,0-1 1,-1 1-1,0 3 1,0-2 14,-1-1 0,1 0 0,-1 0 0,0 0 1,-1 0-1,1 0 0,0 0 0,-1-1 0,1 1 1,-1-1-1,0 0 0,0 1 0,-6 2 0,-3 2 23,-1-1-1,0 0 1,-1-1-1,1-1 1,-1 0-1,-22 3 1,-31-8-1275,179-20-5694,-73 13 5065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53 126 14107,'-2'-13'5953,"-9"-23"-3424,1 8-457,-1 2-927,-1 8-345,9 13-736,1 9-472,1 12-1369,1-1-911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11482,'2'1'4288,"4"1"-2787,14 4-1466,-4 0 129,102 26 1186,-107-29-1290,1-1 0,0-1-1,0 0 1,0 0 0,0-1-1,1 0 1,-1-2 0,19-3-1,-30 5-68,1 0 0,0-1 0,-1 1 0,1-1-1,-1 0 1,1 1 0,-1-1 0,1 0-1,-1 0 1,1 0 0,-1 0 0,0 0 0,1 0-1,-1 0 1,0-1 0,0 1 0,0 0 0,0-1-1,0 1 1,0 0 0,-1-1 0,1 0-1,0 1 1,0-2 0,-1 0 39,0 0 0,0 1 1,0-1-1,0 0 0,-1 1 0,1-1 0,-1 0 1,1 1-1,-1-1 0,0 1 0,0-1 0,0 1 1,-3-4-1,-3-5 351,0 1 0,-1-1-1,0 1 1,-18-16 0,-74-65 2826,99 90-3158,0 0-1,-1 0 0,1 0 1,0 0-1,0 0 0,-1-1 1,1 1-1,0 0 0,0 0 1,0-1-1,1 1 1,-1-1-1,0 1 0,0-1 1,1 1-1,-1-1 0,1 1 1,-1-1-1,1 1 0,0-1 1,-1 0-1,1-2 0,1 2-43,0 1-1,1 0 1,-1 0 0,0-1-1,1 1 1,-1 0-1,0 0 1,1 0-1,-1 1 1,1-1-1,-1 0 1,1 0-1,0 1 1,-1-1-1,1 1 1,0-1-1,-1 1 1,1 0-1,0 0 1,2 0-1,5-2-333,-1 1 0,1 0 0,0 0 1,-1 1-1,1 0 0,0 1 0,-1 0 0,1 0 0,-1 1 0,1 0 0,-1 0 0,0 1 0,0 0 1,0 1-1,8 4 0,7 13-2577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14171,'72'104'5737,"-72"-117"-3776,-2-5-1129,0-6-320,4-9-936,0 1-544,6-6-1049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3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10 101 15427,'-9'-89'6218,"22"79"-4154,14 8-816,1 4-207,-5 4-497,-1 9-192,-9 11-368,-9 2-64,-14 4-24,-8-4 48,-13-6 104,2-5-16,6-9-344,8-2-192,20-6-745,2 4-351,14-3-905,11 4-1375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2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25 211 9666,'-24'40'3962,"24"-39"-3887,0-1-1,0 1 1,-1 0-1,1-1 1,0 1-1,0-1 1,0 1-1,0-1 1,0 1-1,0-1 1,1 1-1,-1-1 1,0 1-1,0-1 1,0 1-1,0 0 1,1-1-1,-1 0 1,0 1-1,0-1 1,1 1-1,-1-1 1,0 1-1,1-1 1,-1 1-1,1-1 1,-1 0-1,0 1 1,1-1-1,-1 0 1,1 0-1,-1 1 1,1-1-1,-1 0 1,1 0-1,0 1 1,21 4 498,-19-5-358,6 1 61,0 0 0,0 0-1,0-2 1,1 1 0,-1-1 0,0 0-1,0-1 1,17-5 0,-23 6-169,0 0 0,0 0 0,0 0 1,0 0-1,0 0 0,0-1 0,0 0 0,0 1 0,-1-1 0,1 0 1,-1 0-1,1-1 0,-1 1 0,0 0 0,0-1 0,0 1 0,0-1 1,0 0-1,-1 0 0,1 1 0,-1-1 0,0 0 0,1 0 1,-2 0-1,1-1 0,0 1 0,0 0 0,-1-6 0,-1-2 281,-2 0-1,1 0 1,-1 0-1,-1 0 1,0 1-1,-1 0 1,-9-18 0,-9-19 773,22 46-1157,1 0 0,-1 0 0,1 0-1,0 0 1,-1 0 0,1 0 0,0-1-1,0 1 1,0 0 0,0 0 0,0 0-1,0 0 1,0-1 0,0 1 0,1 0-1,-1 0 1,0 0 0,1 0 0,-1 0-1,1 0 1,-1 0 0,1 0 0,-1 0-1,1 0 1,0 0 0,-1 0 0,1 0-1,0 0 1,0 0 0,0 0 0,0 1-1,0-1 1,0 0 0,0 1-1,0-1 1,0 1 0,0-1 0,0 1-1,0 0 1,0-1 0,0 1 0,3 0-1,1-2-133,0 1 0,0 1 0,1-1 0,-1 1 0,0 0 0,0 0 0,1 0-1,-1 1 1,7 1 0,53 23-2669,-48-17 834,0-2-1,18 6 1,-32-11 1832,-1-1-1,1 1 1,0 0-1,-1 0 1,1 1-1,-1-1 1,0 0-1,1 1 1,-1-1 0,0 1-1,0 0 1,1 0-1,-2 0 1,1 0-1,1 5 4693,-5-1-3205,-3 14-953,4-13-300,-1 2 46,1 0 0,0 0 0,0 1 0,1-1 0,2 17 0,-2-23-127,1 1 0,0-1-1,0 0 1,0 0 0,1 0-1,-1 0 1,1 0 0,-1 0-1,1 0 1,0-1 0,0 1-1,0-1 1,1 1 0,-1-1-1,0 0 1,1 0 0,0 0 0,-1 0-1,1 0 1,0 0 0,0-1-1,6 3 1,9 1 36,1-1 1,-1 0-1,1-2 1,0 0-1,0-1 1,0-1-1,-1 0 1,1-2-1,0 0 0,0-1 1,32-11-1,-49 14-149,-1 0-1,0 0 1,1 0-1,-1-1 0,0 1 1,0 0-1,1-1 1,-1 1-1,0-1 1,0 0-1,0 1 0,0-1 1,0 0-1,0 0 1,0 0-1,0 1 0,0-1 1,0 0-1,0 0 1,0 0-1,-1-1 1,1 1-1,0 0 0,-1 0 1,1 0-1,-1 0 1,1-1-1,-1-1 0,-3-9-1626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4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13363,'5'16'1298,"1"-3"3367,12-21-1713,6-6-2612,-1-2 1,-1-1-1,-1-1 0,-1 0 0,0-2 0,-1 0 1,-1-1-1,-1-1 0,23-38 0,-32 28 164,-9 23-113,-7 18 220,6-4-609,0 1 1,0-1 0,0 1 0,1 0-1,0 0 1,0-1 0,0 1-1,1 0 1,0 8 0,6 61-1163,-3-52 510,6 31-1372,0-6-419</inkml:trace>
  <inkml:trace contextRef="#ctx0" brushRef="#br0" timeOffset="1">234 231 12427,'-44'-49'5009,"43"46"-3201,6 5-864,8-1-520,1-1-216,14 2-184,-1-4-88,6 2-552,6 9-320,-7-11-1032,6 2-2121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10162,'-7'0'1333,"0"0"0,0 1 0,0 0-1,0 0 1,0 1 0,-10 4 0,9-3-819,1 0 0,0 1 0,0 0 0,0 1 0,-8 6 0,7-4-318,0 0 1,1 1 0,0 0-1,1 0 1,0 1 0,0-1 0,0 1-1,1 1 1,-5 14 0,8-22-147,1 1 1,0 0 0,0 0 0,0 0 0,1 0 0,-1 0 0,1 0-1,0 0 1,-1 1 0,1-1 0,1 0 0,-1 0 0,0 0 0,1 0-1,0 0 1,-1 0 0,1 0 0,0 0 0,2 4 0,0-4-26,-1 0 0,1 1 1,0-1-1,0 0 0,0 0 1,0-1-1,1 1 0,-1-1 1,0 1-1,1-1 0,0 0 1,6 2-1,8 2-251,1-1-1,-1 0 1,1-2-1,0 0 1,20 0 0,20-1-3601,93-9 1,-110 2 1255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6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179 164 11106,'69'-105'4629,"-68"103"-4336,1-1-1,-1 1 1,0 0-1,1 0 1,-1-1-1,0 1 0,-1-1 1,1 1-1,0-1 1,-1 1-1,1-1 1,-1 1-1,0-1 1,0-4-1,0 6-179,0 0 0,-1 0-1,1 0 1,-1 0 0,1 0 0,-1 1 0,1-1-1,-1 0 1,1 0 0,-1 1 0,0-1 0,1 0-1,-1 1 1,0-1 0,0 0 0,1 1 0,-1-1-1,0 1 1,0 0 0,0-1 0,0 1-1,0 0 1,0-1 0,0 1 0,-1 0 0,-2-1 142,0 1 0,-1 0 0,1 0 0,0 0 0,-1 1 0,1-1 0,0 1 0,-1 0 0,1 0 0,-7 3 0,-10 9 156,0 2 0,1 0 0,1 0 1,0 2-1,1 1 0,1 0 0,-18 25 0,33-41-397,1-1-1,-1 1 1,1 0 0,0-1-1,-1 1 1,1 0 0,0 0-1,0 0 1,0 0 0,1 0 0,-1 0-1,0 0 1,1 1 0,0-1-1,-1 0 1,1 0 0,0 0-1,0 0 1,0 1 0,0-1 0,0 0-1,1 0 1,-1 0 0,1 0-1,-1 1 1,1-1 0,0 0-1,0 0 1,0 0 0,0 0-1,0-1 1,0 1 0,1 0 0,-1 0-1,1-1 1,-1 1 0,1-1-1,0 1 1,-1-1 0,1 0-1,0 1 1,0-1 0,0 0 0,3 1-1,5 3-26,1-1 0,0 0 0,0 0 0,0-1 0,0-1 0,23 3 0,-22-4-166,0-1 0,0 0 0,0 0-1,0-1 1,-1-1 0,1 0-1,0-1 1,18-6 0,-18 4-572,-1 0 0,0-1 0,0-1 0,-1 0 1,10-8-1,0 0-2083,-4 4-2549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 11779,'3'5'7441,"-5"3"-3792,-1-2-2257,-8 37-576,-15 46-248,21-40-375,-3-7-257,6-11-673,4-2-359,4-14-872,7-5-673</inkml:trace>
  <inkml:trace contextRef="#ctx0" brushRef="#br0" timeOffset="1">335 0 12075,'6'7'5753,"-9"2"-2056,3 17-1761,-18 12-936,0-1-352,2 14-312,1-4-344,9-7-888,-5-4-376,11-11-1297,0-4-1191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11546,'0'-4'5434,"4"-2"-1954,9 6-1631,11 0-641,4 1-136,9 3-256,5 4-247,-3 5-970,8 0-479,-8 2-1000,-6-6-569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7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8154,'91'-64'4793,"-80"60"2913,-9 10-3835,-11 21-2400,4-14-1178,4-10-247,-5 20 393,-7 34-1,12-50-378,0 1 0,1-1 0,-1 1 0,2-1 0,-1 1-1,1-1 1,0 1 0,0-1 0,5 13 0,-5-18-60,0-1 1,0 1-1,1 0 1,-1 0-1,1 0 1,-1-1 0,1 1-1,-1 0 1,1-1-1,0 0 1,0 1-1,0-1 1,0 0-1,0 0 1,0 0-1,0 0 1,0-1-1,0 1 1,1 0-1,-1-1 1,0 0-1,0 1 1,1-1-1,-1 0 1,0 0-1,0 0 1,1 0-1,-1-1 1,0 1-1,4-2 1,4 0-234,-1 0 1,1-1-1,0 0 1,-1-1-1,16-8 1,-21 10 66,1 0-272,0-1 1,0 0-1,0 0 0,-1 0 1,1 0-1,-1-1 1,0 0-1,0 0 0,0 0 1,3-5-1,0-13-2153</inkml:trace>
  <inkml:trace contextRef="#ctx0" brushRef="#br0" timeOffset="1">123 9 13795,'4'-2'5433,"9"-5"-3600,7 7-121,8 0-328,4 0-288,2 10-487,-3-2-465,-3 0-993,-7-1-527,-10-5-1689</inkml:trace>
  <inkml:trace contextRef="#ctx0" brushRef="#br0" timeOffset="2">71 176 13699,'3'3'8626,"13"-3"-7066,7-1-376,17-4-511,11 6-401,4 3-1425,-1-4-631,3 0-1289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1 149 13699,'78'47'6145,"-78"-54"-3120,0-7-1393,0-6-440,0-11-639,6-5-337,4 2-920,9 8-513,-14 7-1071,3 11-313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228 296 14475,'1'0'5785,"-2"-6"-3864,4-6-529,5-2-544,-8-14-312,2-5-576,-9 1-552,-4-12-1136,4-3-489</inkml:trace>
  <inkml:trace contextRef="#ctx0" brushRef="#br0" timeOffset="1">54 15 13739,'-54'-15'5769,"96"25"-3448,2 1-561,7 1-672,1-2-432,-10-2-504,2 0-504,-7-7-1456,-1 3 1936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12835,'7'-23'8408,"18"-11"-6741,-5 8-832,9-23 112,-17 27-430,1 0 0,1 0 0,22-24 0,-35 45-480,-1 1-1,1-1 0,-1 1 1,1-1-1,-1 1 1,1 0-1,-1-1 0,1 1 1,0 0-1,-1-1 0,1 1 1,0 0-1,-1 0 0,1 0 1,0 0-1,-1 0 0,1-1 1,0 1-1,-1 0 1,1 0-1,0 1 0,-1-1 1,1 0-1,0 0 0,-1 0 1,1 0-1,0 1 0,-1-1 1,1 0-1,-1 0 0,1 1 1,0-1-1,-1 1 0,1-1 1,-1 0-1,1 1 1,-1-1-1,1 1 0,-1-1 1,1 1-1,-1 0 0,0-1 1,1 1-1,-1-1 0,1 2 1,16 32 16,-16-30-34,55 98-1095,-9-17-2166,-41-62 845,-5-6-269</inkml:trace>
  <inkml:trace contextRef="#ctx0" brushRef="#br0" timeOffset="1">68 140 15451,'4'3'5938,"10"-3"-4450,6-2-440,12 4-536,14 1-224,4 9-1024,4-3-752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3 161 13475,'-3'43'5649,"3"-55"-3560,0-12-649,2-2-288,-4-10-544,9-3-160,-2 16-768,-2 12-504,0-1-1112,4-9-377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3.0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13891,'19'6'5353,"32"1"-4001,14 4-103,3-3-617,-8-6-384,-10 3-1000,-11 1-545</inkml:trace>
  <inkml:trace contextRef="#ctx0" brushRef="#br0" timeOffset="1">54 163 12963,'15'3'5305,"31"7"-2857,-1-8-1343,-22-2-649,1 1-560,75 3-1481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8082,'1'-14'8455,"0"0"-4042,0 7-4084,0 1 0,1-1-1,0 1 1,0 0 0,6-12-1,-6 16-201,0-1 1,0 1-1,0 0 0,0-1 0,0 1 1,1 1-1,-1-1 0,1 0 0,-1 0 1,1 1-1,0-1 0,0 1 0,0 0 1,-1 0-1,1 0 0,0 0 0,0 1 1,0-1-1,0 1 0,0 0 0,1 0 1,2 0-1,-3 0-46,0 0-1,0 0 1,0 0 0,0 0-1,-1 1 1,1 0 0,0-1-1,0 1 1,-1 0 0,1 0-1,-1 0 1,1 1 0,-1-1-1,1 1 1,-1-1 0,0 1-1,1 0 1,-1 0 0,0 0 0,0 0-1,-1 0 1,3 3 0,-2 0-37,-1-1 0,0 1-1,-1-1 1,1 1 0,-1-1 0,0 1 0,0-1 0,-1 1 0,1-1 0,-1 1 0,0-1 0,0 1 0,0-1 0,-1 0 0,1 1 0,-1-1 0,0 0 0,-5 7 0,-2 4 8,-1-1 0,0 0 0,-20 20-1,2-13 220,8-8 116,20-13-377,0 1-1,0-1 1,-1 0-1,1 0 1,0 0-1,0 0 1,-1 0-1,1 1 1,0-1-1,0 0 1,0 0-1,0 0 1,-1 1-1,1-1 1,0 0-1,0 0 1,0 1-1,0-1 1,0 0-1,0 0 1,-1 1-1,1-1 1,0 0-1,0 0 1,0 1-1,0-1 1,0 0-1,0 1 1,0-1-1,0 0 1,0 0-1,0 1 1,1-1-1,-1 0 1,0 0-1,0 1 1,0-1-1,0 0 1,0 0-1,0 1 1,0-1-1,1 0 1,-1 0-1,0 1 1,0-1-1,1 1 27,2 0-352,66 24-45,-65-23 336,1-1 0,0-1-1,0 1 1,-1-1 0,1 1 0,0-1 0,8-1-1,-11 0 22,0 1-1,0 0 0,0-1 0,0 1 1,0 0-1,0 0 0,0 1 0,0-1 1,0 0-1,0 1 0,0-1 0,0 1 1,0 0-1,0-1 0,0 1 0,-1 0 1,1 0-1,0 0 0,-1 0 0,3 2 1,-1 0-18,1-1 0,-1 0 1,0 0-1,1-1 0,0 1 1,-1-1-1,1 0 0,0 0 1,0 0-1,0 0 0,0-1 1,-1 1-1,1-1 1,0 0-1,0 0 0,0-1 1,0 1-1,0-1 0,0 0 1,0 0-1,3-1 0,4-2-147,0 0 0,0 0 0,-1-1 0,0-1 0,0 0 0,12-8 0,-19 11 122,1-1 0,-1 0-1,0 0 1,0 1-1,0-2 1,3-5-1,-5 8 96,-1 1 0,1 0 0,0 0 1,0-1-1,-1 1 0,1 0 0,-1-1 0,1 1 0,-1-1 0,1 1 0,-1-1 0,0 1 0,0-1 0,0 1 0,0-1 0,0 1 0,0-1 0,0 1 0,-1-1 0,1 1 0,0 0 0,-1-1 0,0-1 340,3 6-314,3 7-93,1-1-1,1 0 0,0-1 0,0 0 0,1 0 0,0 0 0,0-1 0,1 0 1,0-1-1,0 0 0,0 0 0,1-1 0,0 0 0,0-1 0,0 0 0,1-1 1,-1 0-1,1 0 0,14 1 0,-21-4-362,0 0 0,0-1 0,0 1 1,0-1-1,0 0 0,0 0 0,0 0 0,0-1 0,0 1 0,0-1 1,0 0-1,-1 0 0,1 0 0,-1-1 0,0 1 0,1-1 0,-1 0 1,0 0-1,-1 0 0,1 0 0,0 0 0,-1-1 0,3-3 0,10-14-2504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1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15227,'22'3'5729,"24"5"-4512,6-3-153,-3 0-504,-9-2-192,-6 3-624,-4 4-560,-6-3-1096,-1 6-969</inkml:trace>
  <inkml:trace contextRef="#ctx0" brushRef="#br0" timeOffset="1">1 135 14355,'6'2'5897,"5"3"-3472,15-3-737,20 2-440,8 0-295,-4-4-593,0 0-656,-30-5-1473,-7 2-783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80 180 10266,'5'-96'4144,"-5"92"-3876,1 0 1,0 0-1,0-1 1,1 1 0,-1 0-1,1 1 1,0-1-1,0 0 1,0 0 0,0 1-1,4-5 1,-4 7-5,-1-1 0,0 0 0,0 1 1,1-1-1,-1 0 0,0 0 0,-1 0 1,1 0-1,0 0 0,0 0 0,-1 0 1,1 0-1,-1 0 0,0 0 0,1-2 1,-2 17 53,0 1 1,0-1-1,-1 0 1,-1 0-1,-1 0 1,1 0-1,-2 0 1,-7 16-1,-1-6-209,0-1-1,-1 0 0,-23 27 0,25-31 58,13-14-133,9-8-120,-2-2 51,2 0 0,-1 1 0,0 0 0,1 1 0,0 0 0,0 1 0,0 0 0,0 0 0,13-1 0,-17 3 36,1 1 1,0 0 0,0 0 0,0 1-1,0 0 1,0 0 0,0 1 0,0 0-1,-1 0 1,1 0 0,-1 1-1,1 0 1,-1 0 0,10 8 0,-12-9 6,0 0 1,0 0-1,0 0 1,0 0-1,1-1 1,-1 1-1,0-1 1,1 0-1,-1-1 0,1 1 1,-1-1-1,1 0 1,-1 0-1,1 0 1,-1 0-1,1-1 1,-1 0-1,6-1 1,7-4 134,1 0 1,-1-1-1,19-11 1,-21 10 22,-9 6-222,-6 2-41,0 0 0,0 0 0,0 0 0,0 0-1,1 0 1,-1 0 0,0 0 0,0 0 0,0 0 0,0 0 0,0 0 0,1 0-1,-1 0 1,0 0 0,0 0 0,0-1 0,0 1-98,0 0 98,1 0 0,-1 0-1,0 0 1,0 0 0,0-1 0,0 1 0,0 0 0,0 0 0,0 0 0,0 0-1,0 0 1,0-1 0,0 1 0,0 0 0,0 0 0,0 0 0,0 0 0,0-1-1,0 1 1,0 0 0,0 0 0,0 0 0,0 0 0,0 0 0,0-1 0,0 1 0,0 0-1,0 0 1,-1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14467,'8'-5'5449,"8"-3"-4072,4 1-97,3-1-384,4 7-232,1 1-720,-2 8-520,-5 0-936,2 5-1041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14923,'0'-2'6170,"9"4"-3482,4-1-1248,23 4-383,8 0-265,6-5-280,2 3-304,-14-3-792,-3 0-456,-7 4-1001,-5-4-407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283 162 13099,'10'-23'5377,"-24"59"-3529,-13-4 9,0-6 55,-17-16-247,-11-10-177,3-13-456,6-5-264,25-23-384,15-1-152,25-2-248,7-1-208,16 23-528,2 5-304,3 21-616,0 22-329,4 17-527,-4 7-257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9858,'41'66'4593,"-41"-71"-1496,2-3-1081,2-3-39,-4-10-113,-1-7-360,-4-6-327,0-10-769,0 2-352,5 8-792,0 16-425,3 8-1015,7 7-449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98 11186,'-8'-84'5394,"22"71"-1506,11 13-2655,2 0-41,9 10-248,-7 4-128,-4 7-272,-12 5-160,-16 0-223,-9 5-9,-19 2-8,-1-1-24,-12 1-88,2-10-152,4-15-593,4-7-447,23-1-824,6 0-601</inkml:trace>
  <inkml:trace contextRef="#ctx0" brushRef="#br0" timeOffset="1">290 230 10002,'78'-21'5033,"-84"31"-848,-6 9-2929,1 2-31,11 7-89,2-2-72,20 2-208,1-7-200,5-12-311,-2 1-177,-5-10-280,7 0-169,-20-1-567,10-1-232,-2-1-512,-15-2-321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96 13491,'-26'-96'5497,"47"101"-3689,5-5-623,0 3-201,-3-3-528,-3 3-104,-1 7-592,1-3-448,-9 2-920,0 0-745</inkml:trace>
  <inkml:trace contextRef="#ctx0" brushRef="#br0" timeOffset="1">0 179 11034,'8'2'4953,"12"-2"-1752,9 1-1857,20-1-583,-1-6-177,5 6-888,-10 0-569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5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2 282 8514,'8'54'10673,"-11"-64"-8770,-4-19-770,8 18-927,1-1 0,-1 1 0,2 0 0,-1 0 0,2 0 0,-1 0 0,1 0 0,9-15-1,3-3-20,33-44-1,-42 64-160,2-1-1,-1 1 1,1 0-1,0 1 1,14-9 0,-20 14-28,0 1 0,1 0 0,0 0 0,0 1 0,-1-1 0,1 1 0,0-1 0,7 0 0,-9 2-8,0 0-1,-1 0 1,1 0 0,0 0-1,-1 0 1,1 0-1,0 0 1,-1 1 0,1-1-1,-1 1 1,1-1-1,-1 1 1,1 0 0,-1 0-1,1-1 1,-1 1-1,0 0 1,1 0 0,-1 0-1,0 1 1,2 1 0,-2-1-11,0-1 1,0 0 0,0 1 0,-1-1 0,1 1 0,-1-1 0,1 1 0,-1 0 0,1-1 0,-1 1 0,0-1 0,0 1 0,0 0 0,0-1-1,0 1 1,0-1 0,0 1 0,0 0 0,-1-1 0,1 1 0,-1-1 0,1 1 0,-1-1 0,0 1 0,0 1 0,-25 33-226,10-17 224,-2-2 0,0 0 0,0 0 0,-33 20 0,50-37 54,0 1-1,0-1 1,0 1-1,0 0 1,0-1 0,1 1-1,-1 0 1,0 0 0,0-1-1,1 1 1,-1 0-1,1 0 1,-1 0 0,0 0-1,1 0 1,0 0 0,-1 0-1,1 0 1,0 0-1,-1 0 1,1 0 0,0 0-1,0 0 1,0 0 0,0 1-1,0 0 8,1 0-1,-1 0 1,1-1 0,0 1-1,0 0 1,-1-1 0,1 1-1,0-1 1,1 1-1,-1-1 1,0 1 0,0-1-1,2 2 1,6 3 29,-1 1-1,1-1 1,17 8 0,-25-13-78,3 1 15,0 1 0,0-1 0,0 0 1,0 0-1,0-1 0,1 1 1,-1-1-1,1 0 0,-1 0 0,1-1 1,-1 1-1,1-1 0,0 0 0,-1 0 1,1 0-1,-1-1 0,1 0 0,-1 0 1,7-2-1,5-3 52,0-2 0,0 0 0,0-1 0,-1-1 0,0 0-1,24-23 1,70-83 1040,-87 92-743,-17 17-152,0 1 1,1 1-1,0-1 0,1 1 0,-1 0 1,11-5-1,-16 9-163,0 0 1,0 1-1,1-1 1,-1 1-1,0-1 0,0 1 1,1-1-1,-1 1 1,1 0-1,-1 0 1,0-1-1,1 1 0,-1 0 1,0 0-1,1 1 1,-1-1-1,0 0 1,1 0-1,-1 1 0,0-1 1,1 0-1,-1 1 1,0 0-1,0-1 1,1 1-1,-1 0 0,0-1 1,0 1-1,0 0 1,0 0-1,0 0 1,0 0-1,0 0 0,0 0 1,0 0-1,-1 0 1,1 1-1,0-1 1,-1 0-1,1 0 0,-1 1 1,1-1-1,-1 0 1,1 3-1,4 15 98,0 1 0,2 23 0,-5-23-463,2-1 0,6 22 0,-3-23-1564,-1-1-1,13 22 1,-13-29-837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6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10450,'33'14'5563,"12"23"-3954,-27-21-739,61 60 845,75 93 0,-119-129-1476,37 46 126,-4 4-1,98 170 1,-96-128-57,84 223-1,-79-157 65,128 375 679,-193-541-1484,-1 2 0,-1 0-1,-2 0 1,2 62-1,-13-52-1551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14339,'14'0'5425,"24"-2"-4201,4 4-471,5 1-433,5 3-496,-6-4-1169,4 4-1311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10034,'43'-45'4348,"-41"43"-3978,1 0 1,0 0-1,-1 1 1,1-1 0,0 0-1,0 1 1,0 0-1,0 0 1,5-1-1,-3 1-227,-1 1 0,1-1 0,-1 1-1,1 0 1,0 0 0,-1 1-1,1-1 1,-1 1 0,1 0 0,-1 0-1,0 1 1,1-1 0,-1 1 0,6 3-1,-8-3-82,1-1 0,-1 1 0,0-1 0,0 1-1,0 0 1,0 0 0,0 0 0,0 0 0,0 1-1,-1-1 1,1 0 0,-1 1 0,1-1 0,-1 1-1,0-1 1,0 1 0,0 0 0,0-1 0,-1 1-1,1 4 1,-1-2-21,0 0 0,0-1 0,-1 1 0,0 0 0,0 0 0,0-1 0,-1 1 0,1-1 0,-1 1 0,0-1 0,-3 5 0,-5 5 67,1 0 0,-2 0 1,0-1-1,0-1 1,-24 20-1,11-17 258,19-13-210,1 1-1,0-1 0,0 0 1,0 1-1,0 0 0,-3 4 1,9-8-125,-1 0 1,1 0-1,0 0 0,0 0 1,0 1-1,0-1 0,-1 1 1,1-1-1,0 1 0,0 0 1,0 0-1,0 0 1,0 0-1,0 0 0,0 0 1,0 0-1,0 1 0,0-1 1,0 1-1,0-1 0,-1 1 1,3 1-1,47 20-145,-32-11 67,1 0 0,25 8 0,2-8-1337,-41-11 566,1 1 0,-1-1 0,1 0 0,-1-1-1,8-1 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82 192 15491,'-81'-42'5537,"105"44"-4768,10 4-353,9 1-432,-4 1-392,1 5-1209,-2-2-687</inkml:trace>
  <inkml:trace contextRef="#ctx0" brushRef="#br0" timeOffset="1">318 222 13939,'114'31'6489,"-113"-48"-2768,1-7-1624,-5-10-289,3-7-760,-4-3-280,-5 0-848,7 12-584,0 17-1200,7 14-817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67 136 13155,'98'-29'4727,"-97"29"-4555,0-1-1,1 1 1,-1 0-1,0-1 0,0 1 1,0 0-1,0 0 0,1 0 1,-1 0-1,0 0 0,0 0 1,0 1-1,0-1 0,1 0 1,-1 0-1,1 1 0,-1 0-114,-1-1-1,1 0 0,-1 1 1,0-1-1,1 1 0,-1-1 1,0 1-1,0-1 0,1 0 1,-1 1-1,0-1 0,0 1 1,0-1-1,1 1 0,-1-1 0,0 1 1,0-1-1,0 1 0,0-1 1,0 1-1,0 0 0,0 0 1,-7 20 1342,5-18-1190,-1 0 1,0 0-1,1 0 0,-1-1 0,0 1 0,0-1 0,0 1 0,-1-1 0,1 0 1,0 0-1,-1-1 0,0 1 0,1-1 0,-1 1 0,0-1 0,-6 1 0,-1 0 235,0-1-1,0 0 1,0-1-1,-19-1 0,28 1-394,0 0 0,0 0-1,0-1 1,0 1 0,0-1 0,-1 0-1,2 1 1,-1-1 0,0 0-1,0 0 1,0 0 0,0 0 0,0-1-1,1 1 1,-1 0 0,1-1 0,-1 1-1,1-1 1,-1 0 0,1 1-1,0-1 1,-2-3 0,2 1-37,-1 0 0,1 0 0,0 0-1,0 0 1,1 0 0,-1 0 0,1 0 0,0 0 0,0 0 0,0 0 0,2-7 0,-1 6-84,0-1 0,0 1 0,0 0-1,1 0 1,0-1 0,0 1 0,0 0 0,1 1 0,0-1 0,0 0 0,0 1 0,0 0 0,1-1 0,-1 1 0,1 1 0,0-1 0,1 0 0,6-4 0,-7 7-30,0 0 1,0 0-1,0 0 0,0 0 0,0 1 1,0 0-1,1-1 0,-1 2 1,0-1-1,0 0 0,0 1 1,0 0-1,0 0 0,0 0 1,0 0-1,0 1 0,0-1 1,-1 1-1,1 0 0,-1 0 1,5 3-1,6 6-825,-1 1 0,1 0 0,18 22 0,-15-15-706,7 6-1038,-7-11-1402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54 159 11298,'-53'53'4213,"54"-59"-933,18-77 1385,-2-2-2442,-17 85-2198,0-1 1,0 1-1,0 0 1,0 0-1,0-1 1,0 1-1,0 0 1,1 0-1,-1-1 0,0 1 1,0 0-1,0 0 1,0-1-1,0 1 1,0 0-1,0 0 1,1 0-1,-1-1 1,0 1-1,0 0 0,0 0 1,0 0-1,1 0 1,-1-1-1,0 1 1,0 0-1,0 0 1,1 0-1,-1 0 1,0 0-1,0 0 1,1 0-1,-1 0 0,0 0 1,0 0-1,1 0 1,-1 0-1,0 0 1,1 0-1,9 7 385,8 17-93,-17-24-306,9 16 129,1-2 1,1 1-1,0-2 0,22 20 1,-26-26-102,0-1 1,1 0-1,0 0 0,1-1 1,-1 0-1,1-1 1,0 0-1,20 6 0,-30-10-27,1 0 0,-1 0-1,0 0 1,1 0-1,-1-1 1,0 1-1,1 0 1,-1 0 0,0 0-1,1 0 1,-1 0-1,0-1 1,0 1 0,1 0-1,-1 0 1,0-1-1,0 1 1,0 0-1,1 0 1,-1-1 0,0 1-1,0 0 1,0 0-1,0-1 1,1 1 0,-1 0-1,0-1 1,0 1-1,0 0 1,0-1-1,0 1 1,0 0 0,0-1-1,0 1 1,0 0-1,0-1 1,0 1 0,0 0-1,0-1 1,0 1-1,-1-1 1,-1-16 204,2 16-197,-4-20 18,0 0 0,1-1-1,2 0 1,1-43 0,0 64-113,0 0 0,0 0 1,0 0-1,0 0 0,1 0 0,-1-1 0,0 1 0,1 0 1,-1 0-1,1 0 0,-1 0 0,1 0 0,-1 0 1,1 0-1,-1 1 0,1-1 0,0 0 0,0 0 0,0 0 1,-1 1-1,1-1 0,0 0 0,0 1 0,0-1 1,0 0-1,0 1 0,0 0 0,0-1 0,0 1 1,0-1-1,0 1 0,0 0 0,1 0 0,-1 0 0,0 0 1,0 0-1,0 0 0,0 0 0,0 0 0,0 0 1,0 0-1,3 1 0,3 2-504,0-1 0,0 1-1,-1 0 1,1 1 0,6 4 0,-7-5 242,22 14-543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2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12643,'-3'8'5793,"6"11"-2728,-11 14-1057,2 6-248,2 8-519,-5-3-225,10-2-488,7 2-192,1-18-272,12 3-144,-10-17-560,4-7-448,-6-1-1281,-9-10 2489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3:35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961 157 10850,'-17'-5'504,"-1"0"0,1 1-1,0 1 1,-1 0 0,0 1 0,1 1-1,-1 1 1,0 1 0,0 0-1,1 1 1,-23 6 0,-16 7-292,1 2 0,-59 28 0,44-17 670,15-7-368,0 3-1,-79 46 1,119-60-405,0 0 0,0 1 0,1 0 0,1 1 0,0 0 0,0 2 0,1-1 0,1 1 0,1 1 0,0 0 0,0 1 0,-13 31 0,20-39-77,0 1 0,1-1-1,0 1 1,0-1 0,1 1 0,0 0-1,1 0 1,-1 0 0,2-1 0,-1 1-1,1 0 1,1 0 0,2 9-1,0-7 6,0-1 0,1 0 0,0 0 0,0 0 0,1 0 0,0-1-1,1 0 1,0-1 0,10 11 0,8 2 85,1 0-1,0-2 1,2-1 0,0-1 0,59 26-1,1-6-38,2-4-1,1-4 0,1-4 1,1-4-1,2-4 0,-1-4 1,163 0-1,-181-14-96,0-4 1,-1-3-1,129-31 1,-150 25 2,-2-3 0,0-2 0,-1-2 1,-1-2-1,89-58 0,-120 68 6,0-1 0,-1-1 0,-1-1-1,-1 0 1,0-2 0,19-25 0,-28 33 15,-1 0 1,0 0-1,0-1 1,-1 1-1,-1-1 1,0 0-1,0-1 1,-1 1-1,-1 0 1,0-1 0,0 0-1,-1 1 1,-1-1-1,-1-22 1,-2 18 9,-1 0 0,0 0 0,-1 0 0,-1 1 0,0-1 0,-1 2 0,-1-1 0,0 1 0,-1 0 0,-1 0 0,-21-22 0,3 7-43,-1 2 0,-1 1 0,-62-41 0,41 37-36,-1 1 0,0 3 1,-2 2-1,-1 3 0,-1 2 1,-65-13-1,36 15 20,0 4 0,-1 4 0,-135 2 0,156 8 3,0 4 1,-110 22-1,139-18 16,1 1 0,0 2-1,0 1 1,1 2 0,1 1 0,-43 28 0,26-9-6,1 2 0,-69 67 1,94-79 13,0 0 0,3 2 0,0 0 0,1 2 0,2 0 0,-16 35 0,28-50-146,0 0 1,1 1 0,1 0 0,0-1-1,1 1 1,1 1 0,1-1 0,0 0-1,0 0 1,2 1 0,0-1 0,0 0-1,2 0 1,0 0 0,0 0 0,2 0 0,0-1-1,0 0 1,8 14 0,-2-11-667,0 0 0,2-2 0,14 17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3:38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360 164 8202,'-99'74'5181,"-81"63"-2255,172-129-2797,-1-1 0,1 1 0,1 0 0,0 0 0,0 1 0,0 0 0,-6 12 1,11-16-42,0 0 1,0 0 0,0 0-1,0 1 1,1-1 0,0 1-1,0-1 1,0 1 0,1-1-1,0 1 1,0 0 0,0-1 0,1 1-1,0-1 1,0 1 0,2 6-1,3 4 64,1-1 1,1 0-1,0 0 0,0 0 0,2-1 0,-1-1 0,2 0 0,23 23 1,10 5 132,53 37 0,-86-69-190,35 23 158,1-1 0,2-3-1,0-1 1,2-3 0,104 34-1,-70-33-184,1-5 0,1-3 0,91 5 0,-104-18-28,-1-2 1,0-4 0,0-3 0,0-3 0,-1-3 0,105-31 0,-149 33-22,-1-2 0,0-1 0,-1-2 0,-1 0 0,0-1 0,-1-2-1,-1 0 1,0-2 0,-2 0 0,0-2 0,-1 0 0,-1-1 0,-1-1 0,-1-1 0,-1 0 0,-1-2-1,15-33 1,-25 45 37,1 1 0,-2-1 0,0 0 0,0 0-1,-2 0 1,1 0 0,-2-1 0,0 1 0,-1-1 0,0 1-1,-1-1 1,-1 1 0,0 0 0,-1-1 0,0 1-1,-1 0 1,-1 1 0,0-1 0,-1 1 0,-13-21 0,5 11 9,-2 1 0,0 0 0,-1 1 0,-2 1 0,0 0 0,-1 2 0,-37-28 0,26 26-40,-1 0-1,-1 2 1,-1 2 0,-71-25 0,39 23-44,-1 2 0,-1 4-1,0 3 1,0 2 0,-116 5 0,114 5-42,1 4 1,1 2-1,-129 35 1,150-29-264,2 1 1,0 2 0,1 3 0,0 1 0,2 2 0,-52 38-1,67-39-553,-32 34-1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3:40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817 68 11699,'-378'213'5410,"314"-171"-4851,2 2 1,1 3-1,-88 91 1,138-126-439,0 0-1,1 1 1,1 1 0,0-1 0,1 2-1,0-1 1,2 1 0,-1 0 0,2 0-1,0 1 1,-5 28 0,8-32-61,1 1-1,0 0 1,1-1-1,1 1 1,0-1 0,0 1-1,1 0 1,1-1 0,0 0-1,1 0 1,0 0-1,1 0 1,0 0 0,1-1-1,12 19 1,-3-11 47,1-1-1,1 0 1,0-1-1,1-1 1,1-1-1,0-1 1,1 0 0,1-2-1,0 0 1,35 14-1,23 3 135,135 33-1,-204-59-221,131 31 89,270 28 0,-315-56-73,1-4 1,-1-4-1,176-27 1,-257 27-28,85-16-48,98-30 0,-166 38 16,-1-1 0,0-1 0,-1-2-1,-1-2 1,0 0 0,-1-2 0,32-26-1,-37 24 38,-1-1 0,-1-2-1,0 0 1,-2 0-1,-1-2 1,-1 0 0,-1-2-1,-1 1 1,17-43-1,-25 50 6,-1 0 0,0-1-1,-2 0 1,0 0-1,-1 0 1,-1-1 0,-1 1-1,-1 0 1,0-1 0,-2 1-1,0-1 1,-2 1 0,0 0-1,-1 1 1,-9-23-1,3 15 6,-2 0-1,-1 0 0,-2 2 0,0-1 0,-1 2 1,-2 0-1,0 2 0,-2 0 0,0 1 0,-34-25 0,26 24-9,-2 2 0,0 1-1,-1 1 1,-1 2-1,-1 1 1,0 2 0,-1 1-1,-43-8 1,10 7-35,-1 4 0,0 3 1,0 2-1,-1 4 0,-76 9 1,49 3-467,2 5 0,0 3 1,-103 37-1,4 12-1211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3:45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12587,'5'-5'4609,"17"2"-3289,21 3-248,36-3 88,16 1-31,31 2-233,11-2-136,27 7-240,12 7-80,-6 1-216,-7-4-72,-35-1-72,-19 1-24,-42-3-64,-20-1-176,-41-5-344,-14-5-424,-23-6-1216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7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10146,'7'-11'948,"15"-17"1103,-12 25-923,-3 16 326,1 30 857,25 72 1,-28-103-2017,0 0 1,1 0-1,0 0 1,0-1 0,2 0-1,-1 0 1,1-1-1,1 1 1,0-2-1,14 13 1,-20-20-261,-1 0-1,0 0 1,1 0-1,0 0 1,-1-1-1,1 1 1,0-1-1,0 0 1,0 0 0,0 0-1,0 0 1,0 0-1,0-1 1,1 1-1,-1-1 1,0 0-1,0 0 1,0 0-1,0 0 1,0 0 0,1-1-1,-1 0 1,0 1-1,0-1 1,0-1-1,0 1 1,0 0-1,-1 0 1,1-1-1,0 0 1,-1 0 0,1 1-1,-1-2 1,1 1-1,-1 0 1,0 0-1,0-1 1,0 1-1,0-1 1,0 1 0,2-6-1,4-8 66,-1-1 1,0 1-1,-2-1 0,1 0 0,-2 0 1,4-30-1,-7 34-287,0-1 1,0 1-1,-2-1 1,1 1-1,-2-1 1,0 1 0,0-1-1,-1 1 1,-7-17-1,9 26-1761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3:49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 10018,'47'2'4731,"-2"0"-3321,50 3-404,270-1 1272,586 3-810,-4-30-1523,-878 19 53,144-2-1,-178 7 11,42 6 0,-77-7-86,0-1 0,0 1 0,0-1 0,0 1 0,0 0 0,0-1 0,-1 1 0,1-1 0,0 1 0,0 0 0,0-1 0,0 1 0,0-1 0,-1 1 0,1 0 0,0-1 0,0 1 0,0 0-1,-1-1 1,1 1 0,0 0 0,-1-1 0,1 1 0,0 0 0,-1-1 0,1 1 0,0 0 0,-1 0 0,1 0 0,-1-1 0,1 1 0,0 0 0,-1 0 0,1 0 0,-1 0 0,0 0 0,-14-3-2611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8354,'7'-3'3423,"19"1"-3142,-17 2 101,79-5 340,222-20 1271,546-116 617,146-22-890,4 48-1099,-390 78-549,83-7-46,-675 43-11,-13 1-13,-1-1 1,1 0 0,0-1 0,10-3-1,-21 5-9,0 0 0,0 0-1,0 0 1,1-1 0,-1 1 0,0 0-1,0 0 1,0 0 0,0-1 0,0 1-1,0 0 1,0 0 0,1 0-1,-1-1 1,0 1 0,0 0 0,0 0-1,0-1 1,0 1 0,0 0 0,0 0-1,0-1 1,0 1 0,0 0-1,0 0 1,0-1 0,-1 1 0,1 0-1,0 0 1,0 0 0,0-1-1,0 1 1,0 0 0,0 0 0,0 0-1,-1-1 1,1 1 0,0 0 0,0 0-1,0 0 1,-1 0 0,1-1-1,0 1 1,0 0 0,0 0 0,-1 0-1,1 0 1,0 0 0,0 0-1,-1 0 1,1 0 0,0 0 0,-2-2-737,0 1 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24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12411,'3'-7'8185,"4"2"-6224,18 1-2345,-23 4 764,23 0-28,-1 0 0,1 2 0,35 7 0,-2-4-161,-45-4-156,-1 0 1,1 0 0,0 1 0,21 6 0,-34-8-24,1 1 1,-1-1-1,1 0 1,-1 0 0,1 0-1,-1 1 1,1-1 0,-1 0-1,1 1 1,-1-1 0,1 0-1,-1 1 1,0-1 0,1 1-1,-1-1 1,1 1 0,-1-1-1,0 1 1,0-1 0,1 1-1,-1-1 1,0 1-1,0-1 1,0 1 0,1-1-1,-1 1 1,0-1 0,0 1-1,0 0 1,0 0 0,-9 18 492,-19 12 274,-30 13 122,42-34-698,1 2 1,0 0 0,0 1 0,1 0-1,-15 20 1,27-30-300,-1 1 1,0 0-1,0-1 0,0 0 1,0 1-1,-1-1 1,1-1-1,-1 1 0,1 0 1,-1-1-1,0 0 0,0 0 1,-6 2-1,0-1-1607,8 2-564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26 156 9802,'-20'-21'2628,"14"10"2832,11 12-5125,-1-1-1,1 1 1,0-1 0,-1 0-1,1-1 1,-1 1-1,1-1 1,-1 0-1,1 0 1,-1 0-1,1 0 1,-1-1-1,0 0 1,0 0-1,0 0 1,0 0-1,7-6 1,-4 3-91,0-1 1,0 0 0,0 1-1,-1-2 1,0 1 0,-1-1-1,1 0 1,5-10 0,-10 16-172,0-1 1,-1 0-1,1 1 1,0-1-1,-1 0 1,1 1-1,-1-1 1,0 0 0,1 0-1,-1 1 1,0-1-1,0-2 1,0 3-28,0 1 0,0-1 0,-1 0 0,1 1 0,0-1 0,0 1 0,0-1 0,-1 1 0,1-1 0,0 1 0,-1-1 0,1 1 0,0 0 1,-1-1-1,1 1 0,-1-1 0,1 1 0,-1 0 0,1-1 0,-1 1 0,1 0 0,-1-1 0,1 1 0,-1 0 0,0 0 0,-1-1 27,0 1-1,0 0 1,0 0-1,0 1 1,-1-1-1,1 0 1,0 1-1,0-1 1,0 1-1,0 0 1,0-1-1,0 1 1,1 0-1,-1 0 1,0 0-1,0 1 1,1-1-1,-1 0 1,-2 3-1,-6 7-34,1 0 0,0 0-1,1 1 1,0 0 0,1 1 0,0 0-1,1 0 1,0 0 0,1 1 0,1 0-1,0 0 1,1 0 0,0 0 0,2 0-1,-2 19 1,3-30-48,0 1 0,1-1 0,-1 0 0,0 1-1,1-1 1,0 0 0,-1 1 0,2-1 0,-1 0 0,0 0 0,0 0-1,1 0 1,0 0 0,0 0 0,0 0 0,0 0 0,0-1 0,0 1 0,1-1-1,-1 1 1,6 3 0,-5-5-2,1 1-1,-1-1 1,1 0-1,-1 0 1,1 0-1,0 0 1,-1-1-1,1 1 1,0-1 0,-1 0-1,1 0 1,0 0-1,-1-1 1,1 0-1,0 1 1,-1-1-1,1 0 1,-1-1 0,7-2-1,-6 2-45,1 0 1,0 0-1,-1-1 0,1 0 0,-1 0 0,0 0 1,0 0-1,0-1 0,-1 0 0,1 1 1,-1-1-1,0-1 0,0 1 0,3-5 1,-5 5-559,1 1 0,-1 0 0,0-1-1,0 1 1,-1-1 0,1 1 0,-1-1 0,1-4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11859,'5'8'658,"1"0"0,-1-1 0,1 0 0,0 0 0,1-1 0,10 8 0,-13-11-556,0 0 1,0-1 0,0 0 0,1 1 0,-1-2 0,1 1 0,0 0 0,0-1 0,-1 0 0,1 0-1,0-1 1,0 1 0,10-1 0,-9 0-41,1-1-1,-1 0 0,1 0 1,-1 0-1,0-1 0,12-5 1,-17 7-24,0-1 1,0 1 0,0-1 0,0 1-1,0-1 1,0 0 0,0 1 0,0-1-1,0 0 1,0 0 0,0 0 0,-1 0 0,1 0-1,0 0 1,-1 0 0,1 0 0,-1 0-1,1 0 1,-1 0 0,1 0 0,-1 0-1,0-1 1,0 1 0,0 0 0,1 0-1,-1 0 1,0-1 0,0 1 0,0 0-1,-1 0 1,1 0 0,0 0 0,0-1-1,-1 1 1,1 0 0,-1 0 0,1 0-1,-1 0 1,1 0 0,-1 0 0,0 0 0,1 0-1,-1 0 1,0 0 0,0 0 0,-1-1-1,-10-11 859,-1-1-1,-1 2 1,0 0 0,-1 1-1,-19-13 1,-16-11 1452,36 19-1588,14 16-742,0-1 0,0 0 0,0 1 0,-1-1 0,1 1 0,0-1 0,0 1 0,0-1 0,0 1 0,0-1 0,0 1 0,1-1 0,-1 1 0,0-1 0,0 1 0,0-1 0,0 1 0,1-1 0,-1 1 1,0-1-1,0 1 0,1-1 0,-1 0 0,3 0-27,-1-1 0,0 0 0,1 1 0,-1-1 0,1 1 1,-1 0-1,1 0 0,0 0 0,0 0 0,-1 0 1,1 1-1,3-1 0,7-1-290,0 1 0,-1 0 0,18 1-1,-27 0 103,0 0-1,0 0 1,0 0-1,0 1 1,0-1-1,0 1 1,0 0-1,0 0 1,-1 0-1,1 0 0,0 0 1,-1 0-1,1 1 1,-1 0-1,1-1 1,-1 1-1,0 0 1,1 0-1,-1 0 1,2 3-1,-1 9-2367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143 151 12483,'-50'79'5868,"32"-51"-4900,1 0 0,-18 38 0,31-56-836,0 1 0,0-1 0,1 1 0,1 0 0,0 0 0,0 0 0,1 0 0,1 0-1,0 0 1,2 20 0,1-17-108,0 1 0,1-1 0,1-1 1,0 1-1,1-1 0,0 0 0,1 0 0,0-1 0,1 0 0,0 0 0,1 0 0,1-2 0,0 1 0,0-1 1,1 0-1,0-1 0,1 0 0,15 8 0,-12-8-2,1 0 0,1-2 0,-1 0 0,1 0 0,1-2 1,-1 0-1,1-1 0,-1-1 0,1 0 0,0-1 0,0-1 0,1-1 0,-1-1 1,21-3-1,6-3 34,-1-2 1,0-2 0,-1-2 0,42-19 0,-70 25-53,0 0 0,0-1 0,-1-1 0,-1 0 0,1-1 0,-1-1 0,-1 0 0,0-1 0,-1 0 0,0 0 0,-1-1 0,0-1 0,-1 0 0,9-19 0,-11 18 37,0 0 0,-1 0 0,-1-1 0,-1 1 0,0-1 0,-1 0 0,-1-1 0,0 1 0,-2-32 0,-1 35 91,-1 0 0,0 0 0,-1 0 0,-1 0 0,0 0 0,-1 1 0,0 0 0,-1 0 0,0 0 0,-1 1 0,0 0 0,-16-19 0,10 15-36,-2 1 0,1 0 0,-2 1 0,0 1 0,0 0 0,-1 1 0,-1 1 0,1 0 0,-2 2 0,1 0 0,-1 1 0,0 1 0,-22-4 0,25 6-89,0 2 0,0 0-1,-1 1 1,1 1-1,0 0 1,0 1 0,-1 1-1,1 1 1,0 0 0,1 1-1,-1 1 1,1 0 0,0 1-1,0 0 1,0 2 0,-23 15-1,21-10-206,0 0 0,1 2 1,1 0-1,0 1 0,1 0 0,-12 20 0,-21 36-1371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92 13107,'-3'-75'5416,"3"74"-5318,0 0 1,0 1-1,0-1 1,-1 0-1,1 0 1,0 1-1,-1-1 1,1 0-1,0 1 1,-1-1-1,1 0 1,-1 1-1,1-1 1,-1 0-1,1 1 1,-1-1-1,0 1 1,1-1-1,-1 1 1,0-1-1,1 1 1,-1 0-1,0-1 1,1 1-1,-1 0 1,0 0-1,0-1 1,0 1-1,1 0 1,-1 0-1,0 0 1,0 0-1,0 0 1,1 0-1,-1 0 1,0 0-1,0 0 1,0 0-1,1 1 1,-1-1-1,0 0 1,0 0-1,1 1 1,-1-1-1,0 1 1,1-1-1,-2 1 1,-2 1 226,-2 0-151,1 1 0,-1 0 0,1 0 0,0 1 0,0-1 0,0 1 0,0 0 0,1 1 1,0-1-1,0 1 0,0 0 0,-5 8 0,-1 3-130,1-1 1,0 1-1,-6 19 0,13-31-73,0 0 0,1 1 0,-1-1 0,1 1 0,0-1 0,1 1 0,-1-1 0,1 1 0,0-1 0,0 8 0,1-10 0,0 1 0,0-1 0,0 1 0,0-1 1,0 0-1,0 1 0,1-1 0,-1 0 0,1 0 0,-1 0 1,1 0-1,0 0 0,0 0 0,0 0 0,0-1 0,0 1 1,1-1-1,-1 1 0,4 1 0,1 0-25,-1-1 0,1 1 0,-1-1 0,1 0 0,0-1 1,0 1-1,0-1 0,0-1 0,0 1 0,0-1 0,0-1 0,8 0 0,9-3-21,0-2 1,28-9-1,-31 8 98,0 1 1,0 1 0,24-2-1,-23 5 5,-13 1 23,0 0 0,0 0 0,0 1 0,0 0 0,0 1 0,0 0 0,9 2 0,-18-3-7,1 0 0,-1 1 0,0-1 0,0 0 0,1 1 0,-1-1-1,0 0 1,0 1 0,1-1 0,-1 0 0,0 1 0,0-1 0,0 0 0,0 1-1,0-1 1,0 1 0,0-1 0,0 0 0,0 1 0,0-1 0,0 1 0,0-1-1,0 0 1,0 1 0,0-1 0,0 1 0,0-1 0,0 0 0,0 1 0,-1-1-1,1 0 1,0 1 0,0-1 0,-1 1 0,-6 12 771,6-12-727,-1 1 0,1 0 0,-1-1 0,1 1 0,-1-1 0,0 1 0,1-1 0,-1 0 0,0 1 0,0-1 0,0 0 0,0 0 0,0-1 0,0 1 0,0 0 0,0-1 0,-1 1 0,1-1 0,0 0 0,0 0 0,0 1 0,-1-1 0,1-1 0,0 1 0,0 0 0,0-1 0,0 1 0,-1-1 0,1 1 0,0-1 0,0 0 0,0 0 0,0 0 0,0 0 0,0 0 0,-2-3 0,1 2-70,1 0 0,0 0 0,0 0-1,0-1 1,0 1 0,1 0 0,-1-1-1,1 1 1,-1-1 0,1 1-1,0-1 1,0 0 0,0 1 0,0-1-1,0 0 1,1 0 0,-1 0 0,1 0-1,0 1 1,0-1 0,0 0-1,0 0 1,1 0 0,-1 0 0,1 0-1,-1 0 1,1 1 0,1-4 0,0 3-215,0-1 0,0 1 0,0 0 0,0 0 0,0 0 0,1 0 0,-1 0-1,1 0 1,0 1 0,0-1 0,0 1 0,0 0 0,0 0 0,0 0 0,1 0 0,-1 1 0,1-1 0,-1 1 0,1 0 0,-1 0 0,8-1 0,21 1-2526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13843,'52'62'5233,"-47"-50"-3080,-10-9-344,4-3-1656,0-1 1,0 1-1,0 0 0,1-1 0,-1 1 0,0 0 1,0-1-1,0 1 0,0-1 0,0 0 1,1 1-1,-1-1 0,0 1 0,1-1 0,-1 0 1,-1-1-1,0-5 50,1-1 1,0 1 0,0-1-1,0 1 1,1-1 0,0 0-1,0 1 1,1-1-1,0 1 1,0-1 0,1 1-1,0-1 1,0 1-1,1 0 1,0 0 0,4-7-1,-1 2-176,1-1 0,0 2 1,1-1-1,0 1 0,1 0 0,0 0 0,20-16 0,-22 22-61,0 0 0,0 1 0,1 0 0,-1 0 0,10-3 0,-15 6-3,0 1 1,0-1-1,0 1 1,0-1 0,0 1-1,0 0 1,0 0-1,1 0 1,-1 0 0,0 0-1,3 1 1,-4-1 12,0 0 1,0 1-1,0-1 1,0 1-1,0-1 1,0 1-1,-1 0 1,1-1-1,0 1 1,0 0-1,-1-1 1,1 1-1,0 0 1,-1 0-1,1 0 1,-1 0-1,1-1 1,-1 1-1,1 0 1,-1 0-1,0 0 1,1 0-1,-1 0 1,0 0-1,0 2 1,0 0 20,0 0-1,-1 1 1,1-1 0,-1 0 0,0 1 0,0-1 0,0 0 0,-1 0 0,1 0 0,-1 0 0,1 0-1,-1 0 1,0 0 0,-4 4 0,-35 36 391,-12-4 455,52-39-841,1 0 0,0 1 0,0-1 0,0 0 0,0 0 0,0 0 0,0 0 0,0 0 0,0 1 0,0-1 1,0 0-1,0 0 0,0 0 0,0 0 0,0 1 0,0-1 0,0 0 0,0 0 0,0 0 0,0 0 0,1 0 0,-1 1 0,0-1 0,0 0 0,0 0 0,0 0 0,0 0 1,0 0-1,0 0 0,0 1 0,1-1 0,-1 0 0,0 0 0,0 0 0,0 0 0,0 0 0,0 0 0,0 0 0,1 0 0,-1 0 0,0 0 0,0 0 0,0 0 0,0 0 0,1 0 1,-1 0-1,0 0 0,0 0 0,0 0 0,0 0 0,0 0 0,1 0 0,-1 0 0,0 0 0,0 0 0,0 0 0,0 0 0,0 0 0,1 0 0,-1 0 0,0 0 0,2 0 3,40 10-175,6 1-3164,-1 2 0,-1 2-1,56 22 10017,-103-48-4212,-2-12-2108,2 0-45,0 0 1,2 0-1,1 0 0,7-35 1,-7 50-251,1 0 1,-1 0 0,1 0-1,0 1 1,1-1 0,0 1 0,0 0-1,6-7 1,-7 11-64,0 0 0,0 0 0,0 0 0,0 0-1,1 0 1,-1 1 0,1-1 0,0 1 0,0 0 0,-1 0 0,2 1 0,-1-1-1,0 1 1,0 0 0,0 0 0,7-1 0,-10 2-20,0 0 0,0-1 0,0 1 0,0 0-1,0 0 1,1 0 0,-1 0 0,0 0 0,0 1 0,0-1 0,0 0 0,0 0 0,0 1 0,0-1 0,0 1-1,0-1 1,0 1 0,2 0 0,-3 0 3,0-1 1,1 1-1,-1-1 0,0 1 0,0 0 0,0-1 0,1 1 1,-1-1-1,0 1 0,0 0 0,0-1 0,0 1 1,0 0-1,0-1 0,0 1 0,0 0 0,0-1 0,0 1 1,0-1-1,-1 1 0,1 0 0,-1 0 0,-1 4-3,-1 0 0,0 0-1,0-1 1,0 1 0,-7 7-1,-12 11 54,6-7-3,-24 31 0,39-46-39,1 0 0,-1-1 0,1 1 0,0-1 0,-1 1 0,1 0-1,0-1 1,0 1 0,-1-1 0,1 1 0,0 0 0,0-1 0,0 1-1,0 0 1,0-1 0,0 1 0,0 0 0,0 0 0,0-1 0,0 1-1,0 0 1,0-1 0,0 1 0,1 0 0,-1-1 0,0 1 0,1-1-1,-1 1 1,0 0 0,1 0 0,1 0-17,-1 1 1,1-1-1,0 1 0,-1-1 1,1 0-1,0 0 0,0 0 1,0 0-1,4 1 0,49 11-414,-53-13 416,44 7-104,-20-1 41,1-2 0,-1-1 0,1-1 0,0-2 0,32-2 0,-52 0 87,0 0 1,-1 0-1,1-1 1,0 1-1,7-6 1,-9 5 2,1 0 0,0 0 0,-1 1 0,1 0 1,0 0-1,10-2 0,-15 5-13,0-1 0,-1 1 0,1-1 0,0 1 0,-1-1 0,1 1 0,0-1 0,-1 1 0,1-1 0,-1 1 0,1 0 0,-1 0 0,1-1 0,-1 1 0,1 0 0,-1-1 0,0 1 0,1 0 0,-1 0 0,0 0 0,0 0 1,0-1-1,1 1 0,-1 0 0,0 1 0,0-1-9,0 0-9,0 1-7,1 0 0,-1 0 0,1-1-1,-1 1 1,1 0 0,0 0 0,0-1 0,0 1 0,0-1 0,0 1 0,0-1 0,0 1-1,2 1 1,7 6-246,0 0 0,20 14-1,-28-22 99,0 1 0,0-1 0,0 0 0,1 0 0,-1 1 0,0-1 1,1-1-1,-1 1 0,1 0 0,-1-1 0,1 1 0,-1-1 0,1 0 0,0 1 0,-1-1 0,1-1 0,-1 1 0,1 0 0,-1-1 0,1 1 0,-1-1 0,1 0 0,-1 0 0,1 0 0,-1 0 0,0 0 0,1 0 0,-1 0 0,0-1 0,0 0 1,0 1-1,0-1 0,0 0 0,-1 0 0,1 0 0,2-3 0,1-13-1935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11466,'43'-3'10370,"21"-10"-5861,-43 8-4057,43-4-1,-50 8-568,-11 0-107,1 1 0,0-1 0,-1 1 0,1 0 0,0 0 0,-1 1 0,1-1 0,0 1 0,-1-1 0,1 1 0,3 2 0,-7-3 64,0 1 0,0-1 0,0 1 1,0-1-1,0 1 0,0-1 0,0 0 0,0 1 1,0-1-1,0 1 0,0-1 0,0 1 1,-1-1-1,1 0 0,0 1 0,0-1 1,0 1-1,-1-1 0,1 0 0,0 1 1,-1-1-1,1 0 0,0 1 0,-1-1 1,1 0-1,0 0 0,-1 1 0,1-1 1,-1 0-1,0 0 0,-16 14-3393,15-13 2378,-6 4-235,0 0-1,0 0 1,0-1 0,-14 5 0,-36 8 984,42-13 2569,2 0 0,-1 1-1,0 0 1,-25 14 0,76-4 1348,0-5-3654,9 3-592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71 11018,'1'-4'471,"-1"-1"0,1 1 0,0-1 0,1 1 0,-1-1-1,1 1 1,-1 0 0,1 0 0,1 0 0,4-8 0,-6 11-353,1-1 0,0 1 1,0-1-1,-1 1 0,1 0 1,0 0-1,0 0 0,0 0 1,0 0-1,1 0 0,-1 0 1,0 1-1,0-1 0,0 1 1,1-1-1,-1 1 0,0 0 1,0 0-1,1 0 0,-1 0 1,0 1-1,0-1 0,1 1 1,1 0-1,-2-1-78,-1 0 0,1 1-1,0-1 1,-1 1 0,1-1 0,-1 1-1,1 0 1,-1-1 0,0 1 0,1 0-1,-1 0 1,0 0 0,1 0 0,-1 0 0,0 0-1,0 1 1,0-1 0,0 0 0,0 1-1,0-1 1,-1 0 0,1 1 0,0-1-1,-1 1 1,1-1 0,-1 1 0,1-1-1,-1 1 1,0 0 0,1-1 0,-1 1-1,0-1 1,0 1 0,0 0 0,-1-1 0,1 1-1,0-1 1,-1 1 0,1-1 0,0 1-1,-1-1 1,0 1 0,-1 2 0,-3 8 74,-1 0 0,0 0 0,-1 0 0,-9 11 0,11-16-48,-134 182 1282,130-173-1089,12-8-31,0-7-205,-1 0 0,1 0 0,-1-1 0,1 1-1,0-1 1,-1 0 0,1 0 0,5 0 0,6 0-78,8 2-212,0 1 0,0 1 1,0 1-1,38 14 0,14 4-2275,-49-18 568,-6-6-701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8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26 327 9610,'-2'3'105,"-1"0"330,0-1 0,1 1 0,0 1 0,0-1 1,0 0-1,0 0 0,0 1 0,0 0 0,1-1 0,-2 5 0,3-7-288,0-1 1,0 1-1,1 0 1,-1 0-1,0 0 1,0 0 0,0 0-1,1-1 1,-1 1-1,0 0 1,1 0-1,-1-1 1,0 1 0,1 0-1,-1 0 1,1-1-1,-1 1 1,1 0-1,1 0 1,1 1 113,-1 0-1,1 0 1,0 0 0,0-1-1,0 0 1,0 1 0,5 0-1,8 3-50,0-1-1,1-1 1,-1 0-1,1-2 0,-1 0 1,1 0-1,-1-2 1,1 0-1,-1 0 0,1-2 1,-1 0-1,22-8 0,-35 10-141,0 0-1,0 0 0,-1 0 0,1 0 1,0-1-1,-1 1 0,1-1 0,-1 0 1,1 0-1,-1 0 0,0 0 0,0 0 0,0 0 1,0 0-1,0-1 0,0 1 0,-1-1 1,1 0-1,-1 1 0,0-1 0,1 0 1,0-5-1,-2 4 105,1-1 1,-1 1-1,0-1 1,-1 1-1,1-1 1,-1 1-1,0-1 1,0 1-1,0 0 1,-1-1-1,0 1 1,0 0-1,0 0 1,0 0-1,-3-3 1,-9-13 798,-27-28 1,29 35-668,1 0 1,0-1-1,0 0 1,-13-27 0,22 39-329,1-1 1,0 1 0,0-1-1,0 1 1,1-1 0,-1 1-1,1-1 1,-1 0 0,1 1-1,0-1 1,0 0 0,0 0-1,0 1 1,1-1 0,-1 0-1,1 1 1,-1-1 0,1 1-1,0-1 1,0 1 0,0-1 0,0 1-1,1-1 1,-1 1 0,1 0-1,-1 0 1,1 0 0,0 0-1,0 0 1,0 0 0,0 0-1,0 1 1,0-1 0,1 1-1,-1-1 1,0 1 0,4-1-1,3-3-319,1 1 0,0 1 0,0 0 1,0 0-1,0 1 0,1 0 0,-1 1 0,12-1 0,-15 2-9,0 0 0,0 0 0,-1 1 0,1 0 0,0 0-1,-1 0 1,1 1 0,0 0 0,-1 0 0,0 1 0,11 6 0,10 10-2006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3 107 13475,'-2'0'7834,"12"3"-6362,4 0-1392,71 23-456,-32-16-1121,4-4-447</inkml:trace>
  <inkml:trace contextRef="#ctx0" brushRef="#br0" timeOffset="1">306 159 15043,'98'-5'5985,"-98"-25"-3688,-10-5-825,-1 1-568,9 4-463,-12 11-1834,9 14-935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121 204 13571,'61'-13'4858,"-61"13"-4812,0 0 1,0 0-1,0 0 0,1 0 0,-1 0 0,0 0 1,0 0-1,0 0 0,0 0 0,0 0 0,0 0 1,0 0-1,0 0 0,1 0 0,-1-1 0,0 1 0,0 0 1,0 0-1,0 0 0,0 0 0,0 0 0,0 0 1,1 0-1,-1 0 0,0 1 0,0-1 0,0 0 1,0 0-1,0 0 0,0 0 0,0 0 0,1 0 0,-1 0 1,0 0-1,0 0 0,0 0 0,0 0 0,0 0 1,0 0-1,0 0 0,0 0 0,0 1 0,0-1 1,0 0-1,0 0 0,1 0 0,-1 0 0,0 0 0,0 0 1,0 0-1,0 1 0,0-1 0,0 0 0,0 0 1,0 0-1,0 0 0,0 0 0,0 0 0,0 0 1,0 1-1,0-1 0,0 0 0,0 0 0,-9 8 1612,-11 7 328,14-12-1597,0 1 0,1-1 0,-1 0 1,-1 0-1,1-1 0,0 0 0,-1 0 0,1 0 0,-1-1 0,-10 1 0,14-2-318,0 0 0,0-1 1,0 1-1,0-1 1,0 1-1,0-1 0,0 0 1,0 0-1,1 0 0,-1-1 1,0 1-1,0-1 0,1 1 1,-1-1-1,1 0 0,0 0 1,-1 0-1,1 0 1,0 0-1,0-1 0,0 1 1,1-1-1,-1 1 0,0-1 1,-1-4-1,1 3-65,0 0 0,1-1-1,-1 1 1,1 0 0,0-1 0,0 0 0,0 1 0,0-1-1,1 0 1,0 1 0,0-1 0,0 0 0,1 1 0,0-1-1,-1 1 1,2-1 0,1-7 0,-1 9-57,-1 1-1,1-1 1,-1 1 0,1 0 0,0 0 0,0 0-1,-1-1 1,2 2 0,-1-1 0,0 0-1,0 0 1,1 1 0,-1-1 0,1 1 0,-1 0-1,1 0 1,-1 0 0,1 0 0,0 0-1,0 0 1,-1 1 0,1-1 0,0 1 0,0 0-1,0 0 1,-1 0 0,1 0 0,0 0-1,0 1 1,5 1 0,3 0-105,-1 1 1,0 1-1,0 0 0,0 0 0,0 1 1,0 0-1,-1 1 0,11 8 1,5 6-14,32 33 0,-57-53 191,0 0 1,0 0-1,0 0 1,0 0-1,0 1 0,0-1 1,1 0-1,-1 0 0,0 0 1,0 0-1,0 0 1,0 0-1,0 0 0,1 0 1,-1 0-1,0 0 1,0 0-1,0 0 0,0 0 1,0 0-1,1 0 0,-1 0 1,0 0-1,0 0 1,0 0-1,0 0 0,0-1 1,0 1-1,1 0 1,-1 0-1,0 0 0,0 0 1,0 0-1,0 0 0,0 0 1,0 0-1,0-1 1,1 1-1,-1 0 0,0 0 1,0 0-1,0 0 1,0 0-1,0 0 0,0-1 1,0 1-1,0 0 1,0 0-1,0 0 0,0 0 1,0 0-1,0-1 0,0 1 1,0 0-1,0 0 1,0 0-1,0 0 0,0 0 1,0-1-1,0 1 1,0 0-1,0 0 0,0 0 1,0 0-1,-1-1 0,2-20 1274,-1-2-1316,1 1 86,-1 12-32,0-1-1,1 0 0,0 0 1,5-15-1,-6 24-32,0 1 1,0 0-1,1-1 0,-1 1 1,1 0-1,-1 0 1,1-1-1,-1 1 0,1 0 1,0 0-1,0 0 0,0-1 1,0 1-1,-1 0 1,1 0-1,0 1 0,1-1 1,-1 0-1,0 0 0,0 0 1,0 1-1,0-1 1,1 0-1,-1 1 0,0 0 1,2-1-1,0 1-14,-1 0 1,1 0-1,0 0 1,-1 0-1,1 1 0,-1-1 1,1 1-1,0 0 1,-1 0-1,1 0 0,-1 0 1,4 2-1,4 4-87,0-1 1,-1 1-1,0 1 0,16 17 0,16 24-326,26 27 35,-67-76 397,0 1 0,0-1 0,0 0 0,0 0 0,1 0 0,-1 0-1,0 0 1,0 0 0,0 0 0,0 0 0,1 0 0,-1 0 0,0 0 0,0 0 0,0 0 0,0 0 0,0 0 0,1 0 0,-1 0-1,0 0 1,0 0 0,0 0 0,0-1 0,0 1 0,0 0 0,1 0 0,-1 0 0,0 0 0,0 0 0,0 0 0,0 0 0,0 0 0,0-1-1,0 1 1,1 0 0,-1 0 0,0 0 0,0 0 0,0 0 0,0 0 0,0-1 0,0 1 0,0 0 0,0 0 0,0 0 0,0 0-1,0-1 1,0 1 0,0 0 0,0 0 0,0 0 0,0 0 0,0 0 0,0-1 0,0 1 0,0 0 0,1-11 137,-1 10-99,1-6 65,-1-10 7,1 0 1,2 1-1,-1-1 1,2 0-1,0 1 0,1 0 1,0 0-1,10-17 1,-14 31-167,0 0 0,0 0 1,1 0-1,-1 0 0,1 0 1,0 1-1,-1-1 1,1 1-1,0-1 0,0 1 1,0-1-1,0 1 0,0 0 1,0 0-1,1 0 0,-1 0 1,0 1-1,0-1 0,1 0 1,-1 1-1,1 0 0,-1 0 1,0-1-1,1 1 1,-1 1-1,0-1 0,1 0 1,2 1-1,5 2-847,0 0 0,0 0 0,-1 1 0,1 1-1,9 5 1,-5-3-366,-13-4 1361,1 0 0,-1 0-1,0 0 1,-1 0 0,1 0 0,0 0 0,-1 0 0,0 0 0,1 0-1,-1 0 1,-1 0 0,1 0 0,-1 5 0,0 4 342,1-8-374,1-1 0,-1 1 0,1-1 1,0 1-1,0-1 0,0 0 0,0 1 1,0-1-1,1 0 0,-1 0 0,1 1 1,0-1-1,0-1 0,0 1 0,1 0 1,-1 0-1,5 3 0,-2-2-17,0-1 0,0 0 0,0 0-1,0 0 1,1-1 0,-1 0 0,1 0-1,0 0 1,-1 0 0,8 0 0,-5-1-89,-1 0 0,1 0 0,-1-1 0,1 0 1,-1 0-1,1-1 0,-1 0 0,1 0 0,-1-1 0,0 0 1,1 0-1,-1-1 0,0 0 0,0 0 0,-1-1 1,1 1-1,8-8 0,-13 9-186,-1-1-1,1 1 1,-1-1 0,1 1 0,-1-1 0,0 1-1,0-1 1,0 0 0,0 0 0,0 0-1,-1 0 1,1 1 0,-1-1 0,0 0 0,0 0-1,0 0 1,0 0 0,-2-4 0,-1-19-86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14555,'71'-5'8025,"-54"4"-7889,0 2-1,1 0 1,-1 1 0,18 4-1,-33-5-234,0-1-1,-1 0 1,1 1 0,0-1-1,-1 1 1,1 0-1,0 0 1,-1-1-1,1 1 1,-1 0-1,1 0 1,-1 1 0,0-1-1,0 0 1,1 0-1,-1 1 1,0-1-1,1 3 1,-1-3-21,-1 0 1,0 0 0,0 0-1,0 0 1,0 0 0,0 0-1,0 0 1,-1 0-1,1 0 1,0 0 0,0 0-1,-1 0 1,1 0-1,-1 0 1,1 0 0,-1 0-1,1-1 1,-1 1-1,1 0 1,-1 0 0,0 0-1,0-1 1,1 1 0,-1 0-1,0-1 1,0 1-1,0-1 1,0 1 0,1-1-1,-1 1 1,0-1-1,-2 1 1,-76 35-2442,55-26 3974,-42 23 0,65-32-1273,0-1-1,-1 1 0,1-1 0,0 1 0,0 0 1,0 0-1,0 0 0,0-1 0,0 1 0,1 0 1,-1 0-1,0 0 0,0 0 0,1 0 0,-1 0 1,0 1-1,1-1 0,-1 0 0,1 0 1,-1 0-1,1 3 0,0-3-52,0 0 0,1 0 0,-1 0 0,0 0 0,1 0 1,-1 0-1,1 0 0,0 0 0,-1 0 0,1 0 0,0-1 0,-1 1 0,1 0 1,0 0-1,0-1 0,0 1 0,0 0 0,0-1 0,1 2 0,7 2 96,0-1 0,0 1-1,0-1 1,11 2 0,28 4-412,10-3-1150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235 243 15043,'0'3'673,"-1"0"-1,0 0 1,1 0-1,-1 0 1,-1 0-1,1 0 1,0 0-1,-1-1 0,1 1 1,-1 0-1,0-1 1,1 1-1,-1-1 1,-1 0-1,1 1 1,-4 1-1,3-2-349,0 0 0,0 0 0,0-1 0,0 1-1,0-1 1,-1 0 0,1 0 0,-1 0 0,1-1-1,-1 1 1,1-1 0,-7 0 0,4 0-215,0-1 1,-1 0-1,1 0 0,0 0 1,0-1-1,-1 0 0,1 0 1,1-1-1,-1 0 0,0 0 1,1 0-1,-1-1 0,1 1 1,0-1-1,-5-5 1,2 0-61,1 0 1,1 0 0,-1 0 0,1-1 0,-7-16 0,11 22-116,0-1-1,0 0 1,0 0 0,1 0-1,0 0 1,0-1 0,0 1-1,1 0 1,0 0-1,0-1 1,0 1 0,0 0-1,3-10 1,-2 13-10,-1 1-1,1-1 0,0 1 1,0-1-1,0 1 0,0 0 1,0 0-1,0-1 1,0 1-1,0 0 0,0 0 1,1 0-1,-1 0 1,0 0-1,1 1 0,-1-1 1,1 0-1,-1 1 0,1-1 1,-1 1-1,1-1 1,-1 1-1,1 0 0,-1-1 1,1 1-1,0 0 1,-1 0-1,1 0 0,-1 0 1,1 1-1,0-1 0,-1 0 1,1 1-1,-1-1 1,3 2-1,5 0-278,-1 1 0,1 0 0,-1 1 0,0 0 0,12 8 0,11 11-18,0 2 1,-2 1-1,-1 1 1,26 33 0,-42-43 1033,-12-17-631,0 0 0,0 0 0,0 0 0,0 0 0,0 0 0,0 0 0,0 0 0,-1 0 0,1 0 0,0 0 0,0 0 0,0 0 0,0 0 0,0 0 0,0 0 0,0 0 0,0 0 0,0 0 0,0 0 0,-1 0 0,1 0 0,0 0 0,0 0 0,0 0-1,0 0 1,0 0 0,0 0 0,0 0 0,0 0 0,0 0 0,0 0 0,0 1 0,0-1 0,0 0 0,0 0 0,0 0 0,0 0 0,0 0 0,0 0 0,-1 0 0,1 0 0,0 0 0,0 0 0,0 1 0,0-1 0,0 0 0,0 0 0,0 0 0,1 0 0,-1 0 0,0 0 0,0 0 0,0 0 0,0 0 0,0 0 0,0 1 0,0-1 0,0 0 0,0 0 0,0 0 0,0 0 0,0 0 0,0 0 0,0 0 0,0 0 0,0 0 0,0 0 0,0 0 0,1 0 0,-4-1 275,0-1 0,1 0 1,0 1-1,-1-1 0,1 0 1,0-1-1,0 1 0,-3-4 0,-1-3-118,0 0-1,1 0 0,0-1 1,1 0-1,0 0 0,0 0 1,1 0-1,0-1 0,1 1 1,0-1-1,0-21 0,1 27-182,1-1 0,0 0 0,1 0 0,-1 1 0,1-1-1,0 0 1,0 1 0,1-1 0,0 1 0,0 0 0,0-1 0,1 1-1,-1 0 1,1 0 0,0 0 0,1 1 0,-1-1 0,1 1 0,0 0-1,0 0 1,0 0 0,1 0 0,0 1 0,5-4 0,-7 5-29,0 1 1,1-1-1,-1 1 1,1 0-1,-1 0 1,1 0-1,-1 0 1,1 1-1,-1-1 0,1 1 1,0 0-1,-1 0 1,1 0-1,0 1 1,-1-1-1,1 1 1,-1 0-1,1 0 1,-1 0-1,1 0 1,-1 1-1,0 0 1,1-1-1,-1 1 1,0 0-1,0 0 1,-1 1-1,1-1 1,0 1-1,-1-1 1,1 1-1,-1 0 1,0 0-1,0 0 1,0 0-1,0 0 0,-1 0 1,1 1-1,-1-1 1,0 1-1,0-1 1,0 1-1,0-1 1,0 1-1,-1-1 1,0 1-1,0 0 1,0-1-1,0 1 1,0 0-1,-1-1 1,0 1-1,0-1 1,0 1-1,0-1 1,0 1-1,-1-1 1,-2 5-1,1-3 15,-1 0 1,0-1-1,0 1 1,-1-1-1,-7 7 1,-6 4 102,18-14-84,0 0 0,-1 0 0,1-1 0,0 1 0,0 0 0,0 0 0,0-1 0,0 1 0,0 0 0,0 0 0,0-1 0,1 1 0,-1 0 0,0 0 0,0-1 0,0 1 0,1 0 0,-1-1 0,0 1 0,1 0 0,-1-1 0,1 1 0,-1-1 0,1 1 0,-1 0 0,1-1 0,-1 1 0,1-1 0,0 0 0,-1 1 0,1-1 0,1 1 0,22 17 14,-12-11-102,1-1 0,0 0 0,0-1 1,1-1-1,-1 0 0,1 0 0,0-1 1,24 1-1,-15-2-1312,-1-2 1,1 0 0,-1-2-1,41-7 1,-36 2-1429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125 276 13299,'30'26'8059,"-31"-26"-7882,0-1 1,1 0 0,-1 1-1,0-1 1,0 0-1,1 0 1,-1 1-1,0-1 1,1 0 0,-1 0-1,1 0 1,-1 0-1,1 0 1,0 0-1,-1 0 1,1 0 0,0 0-1,0 0 1,-1 0-1,1 0 1,0 0-1,0 0 1,0-2 0,5-31 1233,-2 13-1258,-3 6-819,-1 0-1,0 1 0,-1-1 0,-1 0 1,0 1-1,-1-1 0,-7-16 0,9 26 277,0-1 0,0 1-1,0 0 1,-1 0-1,0 0 1,0 1 0,0-1-1,-1 1 1,1 0-1,-1 0 1,0 0 0,0 0-1,-1 0 1,1 1-1,-1 0 1,0 0 0,1 0-1,-1 1 1,-1 0-1,1 0 1,-10-3 0,14 4 434,-1 1 1,1 0 0,0-1 0,0 1 0,-1 0 0,1 0 0,0 0 0,-1 0-1,1 0 1,0 0 0,0 0 0,-1 0 0,1 0 0,0 1 0,0-1 0,-1 0-1,1 1 1,0-1 0,0 1 0,0 0 0,0-1 0,0 1 0,0 0 0,0 0-1,-2 1 1,3-1 118,0 0 0,1 0 0,-1 0 0,0 0 0,1 0 0,-1 0 0,0 0 0,1 0 0,-1 0 0,1 0 0,0-1 0,-1 1 1,1 0-1,0 0 0,-1-1 0,1 1 0,0 0 0,0-1 0,0 1 0,0-1 0,-1 1 0,1-1 0,0 1 0,0-1 0,0 0 0,0 1 0,0-1 0,0 0 0,2 1 0,25 6 1035,0 0 1,1-2-1,43 3 0,17 2-3527,-51-4-506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62 14171,'-51'-61'5377,"69"61"-3800,7 3-489,-14-3-384,15 1-208,3 3-1120,-8-4-800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1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59 199 14131,'4'37'5681,"-7"-48"-3480,2-5-1569,1-4-144,-2-12-704,2-4-616,-8-11-1105,-4 3-1391</inkml:trace>
  <inkml:trace contextRef="#ctx0" brushRef="#br0" timeOffset="1">18 7 13019,'0'-3'6593,"41"0"-5537,48 4-263,-42 6-241,-3-2-800,-16 0-657</inkml:trace>
  <inkml:trace contextRef="#ctx0" brushRef="#br0" timeOffset="2">0 157 14707,'20'1'5561,"19"-1"-3912,4 4-1041,9-6-336,-1-3-552,-1 5-1449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14091,'91'38'5889,"-86"-51"-3120,-5-7-761,6-11-807,6-3-345,-9 0-1456,4 5-913,2 13-1079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13691,'0'-10'7154,"7"0"-4092,16-7-2407,-12 9 629,6-8-621,0-1 0,-1-1 0,0 0 1,13-22-1,-19 24-474,1 1-1,0 0 1,1 1 0,0 1 0,1 0 0,1 0 0,0 2-1,22-15 1,-35 25-184,0 1-1,-1-1 1,1 1 0,0-1-1,0 1 1,0-1-1,-1 1 1,1 0-1,0-1 1,0 1-1,0 0 1,0 0 0,0-1-1,0 1 1,0 0-1,0 0 1,0 0-1,0 0 1,0 0 0,-1 0-1,1 1 1,0-1-1,0 0 1,0 0-1,0 1 1,0-1 0,0 1-1,0-1 1,-1 0-1,1 1 1,0 0-1,0-1 1,-1 1 0,1-1-1,0 1 1,-1 0-1,1 0 1,0-1-1,-1 1 1,1 0-1,-1 0 1,0 0 0,1-1-1,-1 1 1,1 0-1,-1 0 1,0 0-1,0 0 1,0 0 0,0 0-1,1 0 1,-1 0-1,-1 1 1,2 9-156,0-1 0,-2 1 1,-1 19-1,0-20-53,-5 114-5505,5-94 2610</inkml:trace>
  <inkml:trace contextRef="#ctx0" brushRef="#br0" timeOffset="1">228 244 11234,'-91'-2'9650,"110"12"-7801,11 3-497,9-8-864,9-1-600,8 3-1352,4-7-673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331 129 10530,'43'-96'3884,"-39"75"-1866,-12 12-1048,6 8-884,0 1 1,-1-1-1,1 1 0,0 0 0,-1 0 0,1 0 0,-1 0 1,1 0-1,-3 1 0,0 0 305,-22 4-15,0 0 1,0 2 0,1 2 0,0 0-1,1 1 1,0 2 0,0 0 0,1 2-1,-41 31 1,61-42-348,0 0-1,1 0 1,-1 0 0,1 1-1,0 0 1,0-1 0,0 1-1,1 0 1,-1 0 0,1 1-1,0-1 1,-2 7 0,3-10-27,1 0 0,0 0 0,0 1 0,0-1 1,0 0-1,0 0 0,0 1 0,0-1 0,0 0 1,0 1-1,0-1 0,1 0 0,-1 0 0,1 0 1,-1 1-1,1-1 0,-1 0 0,1 0 0,0 1 1,1 0 2,0-1 1,-1 1 0,1-1 0,0 0 0,0 1 0,0-1 0,-1 0 0,1 0 0,0-1 0,1 1-1,-1 0 1,0-1 0,0 1 0,0-1 0,3 1 0,11 1 56,0-1 0,1 0-1,-1-1 1,0-1 0,1 0 0,18-4 0,-27 3 58,1-1 0,0 1 0,-1-1 0,1 0 0,-1-1 0,0 0 0,0-1 0,-1 0 0,1 0 0,-1 0 0,0-1 1,9-9-1,-9 5 531,-4 8 865,-1 8-324,4 9-1349,20 52-2845,-18-51-184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8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8466,'6'10'1411,"1"12"6238,-11-12-3306,6 15-3857,-1-10-5,4 83 605,-5-95-1070,1 1-1,-1-1 1,1 0-1,0 1 1,0-1-1,0 0 1,1 0-1,-1 0 1,1 0-1,0 0 1,0 0-1,0-1 1,0 1-1,0-1 1,0 1-1,1-1 1,4 4-1,-2-3 30,0 0-1,0 0 1,0-1 0,0 0-1,1 0 1,-1 0 0,1-1-1,-1 1 1,1-1-1,6 0 1,-4 0-184,-1-1 1,0 0-1,1 0 0,-1-1 0,0 0 0,1 0 1,-1-1-1,0 0 0,0 0 0,0 0 1,0-1-1,0 0 0,-1-1 0,1 1 0,-1-1 1,0 0-1,5-6 0,2-3-1675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79 9762,'1'-3'274,"1"1"0,0 0 0,0-1 0,0 1-1,0 0 1,1 0 0,-1 0 0,0 1 0,1-1 0,-1 0 0,1 1 0,0 0 0,-1-1-1,4 0 1,-2 2 12,0 0 1,0 0-1,0 1 0,0-1 0,0 1 0,0 0 1,0 0-1,0 0 0,0 1 0,5 2 0,0 0 526,0 1-1,0 0 0,0 0 1,14 13-1,-21-17-632,-1 1 0,1 0 0,0-1 0,-1 1 0,1 0 0,-1 0 1,1 0-1,-1 0 0,0 0 0,0 1 0,1 3 0,-2-5-101,1 0 0,-1 0 0,0 0 0,0 0 0,-1 0 0,1 0 0,0 0 0,0 0 0,0 0 0,-1 0 0,1 0 0,0 0 0,-1 0 0,1-1 0,-1 1 0,1 0 0,-1 0 0,0 0 0,1 0 0,-1-1 0,0 1 0,1 0 0,-1-1 0,0 1 0,0 0-1,0-1 1,0 1 0,-1 0 0,-5 2 126,0 0 0,0 0 0,0 0-1,-1-1 1,1-1 0,-1 1 0,1-1-1,-1 0 1,0 0 0,1-1-1,-1 0 1,1-1 0,-1 0 0,0 0-1,-12-4 1,15 4-203,1 0 0,-1-1 0,0 1 0,1-1 0,-1-1-1,1 1 1,0 0 0,0-1 0,0 0 0,0 0 0,0 0 0,0-1 0,1 1 0,0-1 0,-1 0-1,1 0 1,1 0 0,-1 0 0,1 0 0,-1-1 0,1 1 0,0-1 0,1 1 0,-3-10-1,4 12-81,0-1-1,0 1 0,0 0 1,0-1-1,1 1 0,-1-1 0,1 1 1,-1-1-1,1 1 0,0 0 1,0-1-1,0 1 0,0 0 0,0 0 1,0 0-1,1 0 0,-1 0 1,1 0-1,0 0 0,-1 0 0,1 1 1,0-1-1,0 0 0,0 1 0,0 0 1,0-1-1,0 1 0,1 0 1,-1 0-1,0 0 0,3 0 0,3-2-276,1 1 0,-1 0 0,0 0-1,0 1 1,1 0 0,-1 0 0,16 1-1,34 11-1979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10938,'34'50'4364,"-43"-76"3623,4-14-5850,4 25-2047,0-1 0,2 0 1,2-17-1,1 16-2,0 0 0,1 1 0,0-1 0,12-21 0,-15 32-76,1 1 0,0-1 0,0 1 0,1 0 0,0-1 0,0 2 0,0-1 0,0 0 1,1 1-1,-1 0 0,1 0 0,0 0 0,1 0 0,10-5 0,-14 9-18,0-1 0,-1 1 0,1 0-1,0-1 1,0 1 0,0 0 0,0 0 0,0 0-1,-1 0 1,1 0 0,0 1 0,0-1 0,0 0-1,0 1 1,-1 0 0,1-1 0,0 1 0,0 0-1,-1 0 1,1 0 0,-1 0 0,1 0 0,-1 0-1,1 0 1,-1 1 0,0-1 0,1 1-1,-1-1 1,0 1 0,0-1 0,0 1 0,0-1-1,0 1 1,-1 0 0,1 0 0,0-1 0,-1 1-1,1 0 1,-1 0 0,0 0 0,1 0 0,-1-1-1,0 1 1,0 0 0,-1 0 0,1 0-1,0 0 1,0 0 0,-1 0 0,1-1 0,-1 1-1,0 0 1,1 0 0,-1-1 0,0 1 0,0 0-1,0-1 1,0 1 0,-1-1 0,-1 2 0,-9 9 28,-1-1 1,-1-1 0,-20 13-1,-12 8 196,45-30-213,1-1 1,0 1 0,-1 0 0,1-1 0,0 1 0,-1-1-1,1 1 1,0-1 0,0 1 0,-1 0 0,1-1-1,0 1 1,0 0 0,0-1 0,0 1 0,0-1 0,0 1-1,0 0 1,0-1 0,0 1 0,0 0 0,0-1-1,1 1 1,-1 0 0,0-1 0,0 1 0,1-1 0,-1 1-1,0-1 1,1 1 0,-1 0 0,0-1 0,1 1-1,-1-1 1,1 0 0,-1 1 0,1-1 0,-1 1 0,2 0-1,21 17 57,-3-6-504,1-1 1,0-1-1,0-1 0,1-1 0,43 9 0,-22-8 746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0:56:5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28 249 12723,'-23'1'3241,"23"-1"-3189,-1 0 1,1 0 0,0 0 0,0 0 0,-1 0-1,1-1 1,0 1 0,0 0 0,0 0 0,-1 0-1,1 0 1,0-1 0,0 1 0,0 0-1,-1 0 1,1-1 0,0 1 0,0 0 0,0 0-1,0 0 1,0-1 0,0 1 0,0 0 0,0-1-1,0 1 1,-1 0 0,1 0 0,0-1 0,0 1-1,0 0 1,1 0 0,-1-1 0,0 1 0,0 0-1,0 0 1,0-1 0,0 1 0,0 0-1,0-1 1,4-5 394,-1 0 0,1 0 0,0 1 0,8-10 0,-10 13-371,9-13 442,0 0 0,-2-1 1,0 0-1,0-1 1,-2 0-1,9-26 0,3 4 471,-18 37-893,0 0 0,0 1 0,0-1 0,0 1 0,0 0 0,0-1 0,0 1 0,1 0-1,-1 0 1,1 0 0,-1-1 0,1 1 0,-1 1 0,1-1 0,0 0 0,-1 0 0,1 1 0,0-1 0,0 1 0,2-1 0,-4 1 236,7 15 165,-5-8-481,1 1-1,1-1 1,-1 0-1,1 0 1,0 0-1,1-1 1,-1 0-1,1 0 1,9 8-1,2 5-19,-11-13-79,37 43-370,-14-23-2680,-24-23 617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46 172 9266,'-38'21'4665,"38"-21"-4516,-1 0 0,1 1 0,-1-1 0,1 0 0,-1 1 0,1-1 1,-1 1-1,1-1 0,0 0 0,-1 1 0,1-1 0,0 1 0,-1-1 0,1 1 0,0-1 0,-1 1 0,1-1 1,0 1-1,0-1 0,0 1 0,-1 0 0,1-1 0,0 1 0,0-1 0,0 1 0,0-1 0,0 1 0,0 0 0,0-1 1,0 1-1,1 0 0,13 14 1375,23 3-868,-26-15-563,1 0 0,-1 0 0,1-1 0,0-1 0,0 0 1,0 0-1,0-2 0,0 1 0,0-1 0,0-1 0,20-5 0,-30 6-80,-1 1-1,1-1 1,0 1-1,-1-1 0,1 1 1,-1-1-1,1 0 0,-1 0 1,1 0-1,-1 0 1,1 0-1,-1 0 0,0 0 1,0-1-1,0 1 1,1 0-1,-1-1 0,-1 1 1,1-1-1,0 1 0,0-1 1,0 1-1,-1-1 1,1 0-1,0-1 0,-1 0 62,-1 0 0,1 1 0,0-1 0,-1 0 0,1 0 0,-1 1 0,0-1 0,0 1 0,0-1 0,0 1 0,-1-1 0,1 1 0,-1 0 0,-1-3 0,-6-6 411,0 1 0,-1-1 0,-1 2 0,-19-16 0,4 8 197,14 9-407,0 0 0,0-1 0,1 0 0,-13-14 0,23 23-274,0-1 1,0 0 0,1 1 0,-1-1-1,0 0 1,1 0 0,-1 0 0,1 1 0,-1-1-1,1 0 1,-1 0 0,1 0 0,0 0-1,-1 0 1,1 0 0,0 0 0,0 0 0,0 0-1,0 0 1,0 0 0,0 0 0,0 0-1,0 0 1,0 0 0,1-2 0,-1 2-37,1 0 0,0 1-1,0-1 1,0 0 0,0 1 0,0-1 0,0 1 0,0-1 0,0 1 0,0-1-1,0 1 1,0 0 0,0 0 0,0-1 0,0 1 0,1 0 0,-1 0 0,2 0-1,3 0-348,0 0 0,0 1-1,-1 0 1,1 0-1,0 0 1,0 1-1,9 3 1,11 12-1931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251 185 11234,'-6'4'546,"-90"58"4829,78-48-4932,-1 1 0,2 0 0,-17 18 0,28-27-412,0 1 0,1 0 0,0 0 0,0 0 0,0 0 0,1 1 0,0 0 0,0 0 0,1 0 0,0 0 0,0 0 1,1 1-1,0-1 0,1 1 0,0 0 0,0-1 0,1 1 0,0 0 0,0 0 0,1-1 0,0 1 0,1 0 0,5 16 0,-2-13-9,1 0 0,0 0 0,1 0-1,1-1 1,0 0 0,0 0 0,1-1 0,0 0-1,1-1 1,0 0 0,0-1 0,1 0 0,16 10-1,18 7 13,0-2 0,57 21 0,-57-27-161,0-1 1,2-3 0,0-1-1,0-3 1,69 5-1,-88-12 42,0-2 0,1-1 0,-1-1 0,0-1 0,0-2 0,0 0 0,-1-2 0,0-2 0,0 0 0,38-19 0,-49 19 75,-1-1 1,0 0-1,-1-1 0,0-1 0,0 0 0,-1-1 0,-1 0 1,0-1-1,-1 0 0,-1-1 0,0 0 0,-1-1 0,0 0 1,-1 0-1,-1-1 0,9-33 0,-12 34 138,-1-1-1,0 0 1,-1 0-1,-1 0 1,0 0 0,-2 0-1,0 0 1,-1 0 0,0 0-1,-1 0 1,-1 0-1,-1 1 1,0-1 0,-2 1-1,1 1 1,-2-1-1,-18-27 1,13 26 3,0 0 1,-1 1-1,-1 1 0,-1 0 1,0 1-1,-1 1 0,0 1 1,-1 0-1,0 1 1,-1 1-1,0 1 0,-1 0 1,0 2-1,0 0 0,-1 1 1,-32-5-1,28 8-61,1 1 0,0 1-1,-1 1 1,1 1 0,-1 1 0,1 1-1,0 1 1,0 2 0,0 0 0,1 1-1,0 1 1,0 2 0,1 0 0,-29 19-1,20-8-326,-49 45 0,-23 32-794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63 133 9418,'-2'-7'7738,"3"6"-7516,8-7-46,3-1 458,32-33 473,-42 40-968,-1 1 0,1-1 1,-1 1-1,1-1 0,-1 0 0,0 0 1,0 0-1,0 0 0,0 0 1,0 0-1,0 0 0,0 0 0,-1 0 1,1 0-1,-1 0 0,0 0 1,0-1-1,1 1 0,-1 0 0,0 0 1,-1 0-1,1-1 0,-1-1 1,1 2-32,-1 1-1,0 1 1,1-1 0,-1 0 0,0 0 0,1 0 0,-1 0 0,0 0 0,0 1 0,0-1 0,0 0-1,0 1 1,0-1 0,1 0 0,-2 1 0,1-1 0,0 1 0,0 0 0,0-1 0,0 1-1,0 0 1,0 0 0,0 0 0,0 0 0,-1 0 0,1 0 0,0 0 0,0 0 0,0 0 0,0 0-1,0 0 1,0 1 0,0-1 0,-1 1 0,1-1 0,0 1 0,-1 0 0,-2 2 57,0 0 0,0-1 1,0 2-1,0-1 0,1 0 1,0 1-1,0 0 0,0-1 1,0 1-1,0 0 1,1 1-1,0-1 0,0 0 1,-2 5-1,-12 21 222,16-30-384,-7 11 82,1 0 0,0 0 0,0 0 0,-5 19-1,10-27-77,0 1-1,0 0 1,0-1-1,1 1 0,0-1 1,0 1-1,0 0 1,0-1-1,0 1 0,1 0 1,-1-1-1,1 1 1,0-1-1,0 1 0,1-1 1,-1 0-1,1 1 1,-1-1-1,1 0 0,0 0 1,3 4-1,1-2-45,0 1-1,0-1 1,0 0 0,1-1-1,0 1 1,0-1 0,0-1-1,0 1 1,0-1 0,1-1 0,0 1-1,-1-1 1,1 0 0,0-1-1,0 0 1,11 0 0,-9 0-389,0-1 1,0 0 0,1-1 0,-1 0 0,0-1 0,0 0 0,-1 0-1,1-1 1,0-1 0,-1 1 0,0-2 0,15-7 0,3-15-2272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5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14123,'0'0'8046,"7"11"-7267,46 91 843,-9-14-1031,4-2 1,72 99-1,-116-180-532,19 21 255,-22-25-290,0-1-1,-1 1 0,1-1 1,0 1-1,0-1 1,-1 0-1,1 1 0,0-1 1,0 0-1,-1 1 1,1-1-1,0 0 0,0 0 1,0 0-1,0 0 0,-1 0 1,1 0-1,0 0 1,0 0-1,0 0 0,0 0 1,-1 0-1,1-1 1,0 1-1,0 0 0,0-1 1,-1 1-1,1 0 0,0-1 1,0 1-1,-1-1 1,1 1-1,0-1 0,-1 1 1,1-1-1,-1 0 1,2 0-1,8-14 171,0-1 0,-1-1 0,-1 1 0,0-1 0,-1-1 0,5-20 0,2-3-25,74-247 330,-82 267-486,15-94-135,-18 98-19,2-2-285,-5 19 368,0-1-1,0 1 1,0 0-1,0-1 0,0 1 1,1 0-1,-1-1 1,0 1-1,0 0 1,0-1-1,0 1 1,0 0-1,0-1 0,1 1 1,-1 0-1,0 0 1,0-1-1,0 1 1,1 0-1,-1 0 1,0-1-1,0 1 0,1 0 1,-1 0-1,0 0 1,1 0-1,-1-1 1,0 1-1,1 0 1,-1 0-1,0 0 0,0 0 1,1 0-1,-1 0 1,0 0-1,1 0 1,-1 0-1,8 14-2571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10698,'14'3'5858,"6"0"-169,24-4-3929,8-7-112,16 0-655,7-2-457,-18-3-472,-2 8-376,-29-3-1473,-10 6-511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224 251 17460,'72'34'6673,"-71"-50"-5000,-5-7-633,0-13-656,3-1-608,-12-9-1169,3 1-623,-11 4 136</inkml:trace>
  <inkml:trace contextRef="#ctx0" brushRef="#br0" timeOffset="1">0 2 14099,'21'-1'5569,"39"7"-3880,9-1-345,17 3-608,-2 0-368,-16-8-1200,-9 2-664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15099,'48'103'5833,"-35"-126"-4184,9-13-201,4-6-296,2-9-215,-2 4-225,-5 8-40,-6 15-128,-9 9-120,-6 18-104,0 15-96,0 13-160,3 15-216,4 9-584,8 5-376,11-6-1321,1-5-479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5:19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1528 10850,'10'-16'4769,"18"-30"-1608,4-19-1585,33-36-415,13-14-89,44-30-480,28-1-192,22 0-176,10 8-72,28 19-72,-7 3-32,18 8-104,12 5-256,-22 15-888,2 12-481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9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2 14123,'18'0'5425,"23"-1"-4057,8 2-423,-2 1-393,-3-2-488,-12 5-1216,-7-5-145</inkml:trace>
  <inkml:trace contextRef="#ctx0" brushRef="#br0" timeOffset="1">0 140 14531,'15'2'5337,"8"5"-4112,16-3-961,8-2-96,10 3-1073,0-3 1346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14563,'2'0'5873,"12"0"-3368,17 1-1369,18-1-680,16 0-176,15-3-1352,1-7-808</inkml:trace>
  <inkml:trace contextRef="#ctx0" brushRef="#br0" timeOffset="1">522 220 13107,'-28'39'5457,"33"-41"-3145,-2-6-311,10-8-577,2-8-432,-10-14-584,-10-6-319,-2-1-994,7 1-615,-3 7-1081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 9362,'-5'-8'13883,"9"2"-10131,20 1-6194,-16 4 3667,8-2-1210,0 1-1,33 1 0,-46 1-17,1 0 0,0 0 0,0 0 0,-1 1 0,1-1-1,0 1 1,0 0 0,-1 0 0,1 1 0,-1-1 0,1 1-1,-1-1 1,0 1 0,0 0 0,1 0 0,-1 1 0,0-1 0,-1 0-1,1 1 1,0 0 0,-1 0 0,3 3 0,-5-4-7,1 0 1,0 0 0,0 0-1,-1 0 1,1 0-1,-1 0 1,0 1 0,0-1-1,0 0 1,0 0-1,0 0 1,0 1 0,0-1-1,-1 0 1,1 0-1,-1 0 1,-1 2 0,0 1-1,0 0 0,-1 0 0,1-1 0,-1 1 0,-1-1 0,-5 7 0,-5 2-25,0 0 0,-30 19 1,43-31 29,1-1-20,-1 0 0,1 1 0,-1-1 1,1 0-1,-1 0 0,1 1 0,0-1 0,-1 0 1,1 1-1,-1-1 0,1 0 0,0 1 0,-1-1 1,1 1-1,0-1 0,0 0 0,-1 1 0,1-1 0,0 1 1,0-1-1,0 1 0,0-1 0,0 1 0,-1-1 1,1 1-1,0-1 0,0 1 0,0-1 0,0 1 1,0-1-1,1 1 0,13 10-673,35 4-381,-39-13 840,-2 0 130,0 0 48,0 0 0,0 0 0,-1 1 0,1 0 0,8 5 0,-15-8 72,0 1-1,0-1 1,-1 1 0,1 0 0,0-1-1,-1 1 1,1 0 0,0-1 0,-1 1-1,1 0 1,-1 0 0,1-1 0,-1 1-1,1 0 1,-1 0 0,0 0 0,1 0-1,-1 0 1,0 0 0,0 0 0,1 1-1,-2 0 31,1-1-1,-1 1 0,1-1 1,-1 1-1,1-1 1,-1 1-1,0-1 0,0 1 1,0-1-1,0 0 0,0 0 1,0 1-1,0-1 0,0 0 1,-1 0-1,1 0 1,-2 1-1,-10 8 203,-1-1 1,0 0 0,0-1-1,0 0 1,-1-1-1,-1-1 1,-21 6-1,27-11 1126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31 15179,'46'-30'6074,"-43"49"-3970,-3 7-432,-10 3-559,-3 4-489,-11-4-632,-2-1-488,1-6-1561,-6-5-3064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14275,'-16'3'5481,"-30"15"-4112,-11 5-193,-12 13-536,-1 6-248,19-6-208,29 1-72,26-8-64,19-8 40,32-8 56,9-5 8,14-9-56,-7-4-96,-17-6-536,-15 2-312,-21-2-784,3 3-417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13923,'51'-108'5625,"-51"120"-3672,-2 10-281,-6 22-800,-2 7-328,-1 2-648,4-6-408,7-14-952,5-5-545</inkml:trace>
  <inkml:trace contextRef="#ctx0" brushRef="#br0" timeOffset="1">290 0 13683,'-2'0'6073,"-3"2"-3384,-5 16-905,2 5-400,-8 22-815,-2 12-369,2-3-832,8-4-585,6-16-1639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15939,'11'3'5698,"24"9"-4954,8 1-232,14-5-600,5 0-832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16099,'15'10'1895,"11"6"918,-21-16-1175,-9-8 554,2 5-2026,0-1-1,1 1 1,-1-1-1,1 1 1,0-1-1,0 0 0,0 0 1,1 0-1,-1 1 1,1-1-1,0 0 1,0 0-1,1 0 1,-1 0-1,1 1 1,-1-1-1,1 0 0,1 0 1,-1 1-1,0-1 1,3-3-1,2-7 21,1-1-1,1 2 0,17-24 0,-10 17-90,1 0-1,22-20 0,-33 34-122,1 2 0,-1-1 1,1 1-1,0-1 0,0 2 0,0-1 0,0 1 0,1 0 0,0 0 0,-1 0 0,1 1 0,11-2 0,-17 4-5,0 0 0,0-1-1,0 1 1,0 0 0,0 0 0,0 0-1,0 1 1,0-1 0,0 0 0,0 0-1,0 0 1,0 1 0,0-1 0,0 0-1,-1 1 1,1-1 0,0 1 0,0-1-1,0 1 1,0 0 0,-1-1-1,1 1 1,0 0 0,-1-1 0,1 1-1,0 1 1,0 0-21,0 0 0,0 0 0,-1 0 1,1 0-1,-1 0 0,0 0 0,0 0 0,1 0 0,-1 1 0,0-1 0,-1 4 0,0 1-34,-1-1 0,0 1 0,0 0 0,0-1 0,0 1 0,-6 8-1,3-9 69,0 0 0,-1 0 0,1-1 0,-1 0 0,0 0 0,-1 0 0,1-1 0,-1 0 0,-13 6 0,-12 8 110,31-18-86,1 0 0,0 0 0,-1 0 0,1 0 1,-1 1-1,1-1 0,0 0 0,-1 0 0,1 1 0,0-1 0,-1 0 1,1 0-1,0 1 0,-1-1 0,1 0 0,0 1 0,-1-1 1,1 0-1,0 1 0,0-1 0,0 0 0,-1 1 0,1-1 1,0 1-1,0-1 0,0 0 0,0 1 0,0-1 0,0 1 0,0-1 1,0 1-1,0-1 0,0 0 0,0 1 0,0-1 0,0 1 1,0-1-1,0 1 0,0-1 0,0 0 0,1 1 0,-1-1 1,0 0-1,0 1 0,0-1 0,1 1 0,-1-1 0,0 0 0,1 1 1,-1-1-1,0 0 0,1 0 0,-1 1 0,0-1 0,1 0 1,-1 0-1,0 0 0,1 1 0,-1-1 0,1 0 0,-1 0 1,0 0-1,1 0 0,-1 0 0,1 0 0,-1 0 0,1 0 0,30 8 117,-30-8-126,66 12-2859,0-3 0,131 0 0,-13-22-538,-161 9 2720,-15 3 6366,-38 17-2194,17-9-3355,0 0 192,0-1 0,0 0 1,-1-1-1,1 0 0,-18 3 0,27-7-248,-1-1 0,0 1 0,1-1 0,-1 0-1,0 0 1,0 0 0,1 0 0,-1-1 0,0 0 0,1 0-1,-1 0 1,1 0 0,-1 0 0,1 0 0,-1-1 0,1 0-1,0 0 1,0 0 0,0 0 0,0 0 0,0-1-1,0 1 1,1-1 0,-1 0 0,1 1 0,-3-5 0,1 0-21,0 0-1,1 0 1,0-1 0,0 1 0,0-1 0,1 0 0,0 0 0,0 0 0,0-10 0,1 14-72,1 1 0,0-1 0,0 0 0,0 0 0,0 1 0,0-1 0,1 0 0,0 1 1,-1-1-1,1 0 0,1 1 0,-1-1 0,0 1 0,1-1 0,0 1 0,0 0 0,0 0 0,0 0 0,0 0 0,1 0 0,-1 0 0,5-3 0,-4 5-29,-1 0-1,1 0 0,0 0 1,0 0-1,0 1 1,-1-1-1,1 1 0,0-1 1,0 1-1,0 0 0,0 0 1,0 0-1,0 1 0,0-1 1,0 1-1,-1 0 1,1 0-1,0 0 0,0 0 1,-1 0-1,1 0 0,0 1 1,-1-1-1,0 1 1,5 3-1,4 4-177,0 0 1,0 0-1,15 19 1,-18-19 116,1-1 0,-1 0 1,1 0-1,1-1 0,-1 0 0,1-1 1,0 0-1,16 7 0,-20-11 98,-1 0-1,0 0 1,1-1 0,-1 1-1,1-1 1,-1 0 0,1-1-1,-1 1 1,1-1 0,0 0 0,-1 0-1,1-1 1,0 0 0,-1 0-1,1 0 1,-1-1 0,0 1-1,1-1 1,5-4 0,-9 5 26,-1 0 0,1 0 0,-1 0 0,0 0 0,0 0 1,1-1-1,-1 1 0,0 0 0,0-1 0,0 1 0,0-1 1,-1 1-1,1-1 0,0 1 0,-1-1 0,1 0 0,-1 1 1,1-1-1,-1 0 0,0 0 0,0 1 0,1-1 0,-2-3 0,1-4 101,-2 1-1,1-1 0,-5-15 0,-2-7 145,8 31-262,0-1 0,-1 1 0,1-1 0,0 1 0,0-1 0,0 1 0,0-1 0,0 1-1,0-1 1,0 1 0,0-1 0,0 1 0,0-1 0,0 1 0,0-1 0,0 1 0,0 0 0,0-1-1,0 1 1,0-1 0,1 1 0,-1-1 0,0 1 0,0-1 0,1 1 0,-1 0 0,0-1 0,0 1 0,1 0-1,-1-1 1,1 1 0,-1 0 0,0-1 0,1 1 0,-1 0 0,1 0 0,-1-1 0,0 1 0,1 0 0,-1 0-1,1 0 1,-1 0 0,1 0 0,-1-1 0,1 1 0,-1 0 0,1 0 0,-1 0 0,1 0 0,-1 0-1,1 1 1,-1-1 0,1 0 0,1 1-1,0-1-1,-1 1 1,1 0-1,0 0 0,-1 0 1,1 0-1,-1 0 1,1 0-1,-1 1 1,0-1-1,1 0 1,-1 1-1,0-1 0,0 1 1,1 2-1,12 28-20,13 25-48,-25-54 61,0 0-1,0 0 1,1 0-1,-1 0 1,0 0-1,1-1 1,0 1-1,0-1 0,-1 1 1,1-1-1,1 0 1,-1-1-1,0 1 1,5 1-1,-8-3 8,1 0-1,0 0 1,0 0-1,-1 0 1,1 0-1,0 0 1,0 0-1,-1 0 1,1-1-1,0 1 1,0 0-1,-1-1 1,1 1-1,-1 0 1,1-1-1,0 1 1,-1-1-1,1 1 1,-1-1-1,1 0 1,-1 1-1,1-1 1,-1 1-1,1-1 1,-1 0-1,0 1 1,1-1-1,-1 0 1,0 1-1,0-1 1,1 0-1,-1 0 1,0-1-1,9-35 16,-6 21-9,-2 12-9,1 0 0,-1 1 0,1-1 0,0 0 0,0 1 0,0-1 0,0 1 0,1 0 0,-1 0-1,1 0 1,0 0 0,0 0 0,0 0 0,0 1 0,4-4 0,-6 6 2,0 0-1,-1 0 1,1 0 0,-1 0-1,1 0 1,0 0 0,-1 0-1,1 0 1,0 0 0,-1 0 0,1 0-1,-1 0 1,1 0 0,0 0-1,-1 0 1,1 1 0,-1-1-1,1 0 1,-1 0 0,1 1-1,-1-1 1,1 0 0,-1 1 0,1-1-1,-1 1 1,1-1 0,-1 1-1,0-1 1,1 1 0,-1-1-1,0 1 1,1-1 0,-1 1-1,0-1 1,1 1 0,-1-1 0,0 1-1,0 0 1,0-1 0,0 2-1,10 32 24,-8-23-29,0-3-4,1 0 0,-1 0 0,1 0 0,1-1 0,0 1 0,0-1 0,5 7 0,-7-11 8,0-1 1,0 0 0,1 0-1,-1 0 1,1 0-1,0 0 1,-1 0 0,1-1-1,0 1 1,0-1-1,0 0 1,0 0 0,0 0-1,0 0 1,0 0 0,1-1-1,-1 1 1,0-1-1,0 0 1,0 0 0,5-1-1,0 0 7,0-1-1,0 0 0,-1 0 1,1-1-1,-1 0 0,0 0 1,0-1-1,0 1 0,0-2 1,0 1-1,-1-1 0,9-9 1,29-17-191,-42 30-15,1 0 1,-1 1-1,0-1 1,0 1-1,1 0 1,-1-1-1,0 1 1,1 0-1,-1 0 1,0 1-1,0-1 1,1 0-1,-1 1 1,0 0-1,0-1 0,0 1 1,1 0-1,-1 0 1,3 2-1,16 5-2891,-6-6-2025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1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12987,'8'1'5121,"11"-1"-3345,9 5-824,-4-5-383,4 7-489,-5-1-1081,-9 2-463</inkml:trace>
  <inkml:trace contextRef="#ctx0" brushRef="#br0" timeOffset="1">1 162 15691,'3'1'5914,"18"11"-4530,7-6-400,11-3-384,8 4-408,-8-10-1112,1 1-704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57 11034,'-6'-1'1348,"-1"0"-1,1 0 0,-1 0 1,0 1-1,-13 1 0,13 1-818,0-1 1,0 1-1,0 0 0,-12 5 0,4 1-321,1 0-1,0 1 1,0 0 0,-14 14-1,24-19-175,-1 0 0,1 0 0,0 0 1,0 0-1,0 1 0,1 0 0,-6 8 0,8-10-31,0-1 0,0 1 0,1-1 0,-1 1 0,0-1 1,1 1-1,0-1 0,-1 1 0,1 0 0,0-1 0,0 1 0,1 0 0,-1-1 0,0 1 1,1-1-1,0 1 0,-1-1 0,1 1 0,0-1 0,3 5 0,0 0-3,1-1-1,0 1 1,1-1 0,-1-1-1,1 1 1,0-1 0,1 0-1,-1 0 1,1 0-1,0-1 1,0 0 0,1-1-1,-1 0 1,16 5-1,-11-4-72,1-1-1,0 0 0,0-1 0,0-1 0,0 0 0,0 0 0,0-1 0,22-4 0,-20 1-409,-1-1-1,0-1 0,25-12 0,25-8-5842,-44 24 355,2 7 4316,-5 6 4290,-16-11-2202,0-1 0,-1 1 1,1 0-1,0 0 0,-1 0 1,1 0-1,-1 0 0,1 0 0,-1 0 1,0 0-1,1 0 0,-1 1 1,0-1-1,0 0 0,0 1 0,0-1-275,0-1-1,0 0 0,0 1 0,0-1 0,0 0 0,0 1 0,0-1 1,0 0-1,0 1 0,0-1 0,0 0 0,-1 1 0,1-1 0,0 0 0,0 1 1,0-1-1,0 0 0,-1 0 0,1 1 0,0-1 0,0 0 0,-1 0 1,1 1-1,0-1 0,-1 0 0,1 0 0,0 0 0,0 0 0,-1 1 1,1-1-1,-1 0 0,0 0 43,0 0 1,1-1 0,-1 1-1,0 0 1,1-1 0,-1 1-1,0 0 1,0-1-1,1 1 1,-1-1 0,1 1-1,-1-1 1,1 0 0,-1 1-1,0-1 1,1 1 0,0-1-1,-1 0 1,1 1-1,-1-1 1,1 0 0,0 0-1,0 1 1,-1-2 0,-3-7-151,-1-1 0,1 0 0,1 0 0,0 0 0,1-1 0,0 1 0,0-1 0,1 1 0,0-1 0,1 1 0,0-1 0,1 1 0,0-1 0,1 0 0,0 1 0,0 0 0,1 0 0,1 0 0,0 0 0,9-17 0,-10 21-47,1 1 0,0-1 0,0 1-1,0 0 1,1 1 0,-1-1 0,1 1 0,7-5 0,-10 8-21,-1 0 0,1 0 0,-1 0 0,1 0-1,-1 0 1,1 0 0,0 1 0,-1-1 0,1 0 0,0 1 0,-1 0-1,1-1 1,0 1 0,0 0 0,0 0 0,-1 0 0,1 0 0,0 0 0,0 1-1,-1-1 1,1 0 0,0 1 0,-1-1 0,1 1 0,0 0 0,-1 0-1,1-1 1,-1 1 0,1 0 0,-1 0 0,1 0 0,1 3 0,-2-3-10,0 1 1,0 0-1,0 0 1,0 0-1,0 0 1,0 1-1,-1-1 1,1 0 0,-1 0-1,1 0 1,-1 0-1,0 1 1,0-1-1,0 0 1,0 0-1,-1 0 1,1 1 0,-1-1-1,1 0 1,-1 0-1,1 0 1,-1 0-1,0 0 1,0 0-1,0 0 1,-3 3 0,-3 7 17,-1 0 1,-16 20-1,20-28 3,-4 5 9,5-6 5,0 0 0,0 0 0,0 0 0,0 0 0,1 1 0,-1-1 1,1 1-1,0 0 0,0-1 0,0 1 0,1 0 0,0 0 1,-2 6-1,6-9-38,0 0 1,0 0 0,1-1-1,-1 1 1,0-1 0,0 1-1,1-1 1,-1 0 0,0 0-1,1-1 1,4 0 0,66-11-509,-37 4 61,1 3-1,0 1 1,48 1 0,-81 4 418,-1 0-1,0 0 1,0 0 0,0 1 0,0 0 0,0 0-1,0 0 1,-1 0 0,1 1 0,-1-1 0,1 1-1,4 5 1,27 18 39,-29-23 12,1-1 0,-1 1 0,0-1 0,1 0 1,0 0-1,-1-1 0,1 0 0,0 0 0,-1-1 0,8 0 1,-11 0-120,0 0 1,0-1-1,0 1 1,0-1 0,0 0-1,0 0 1,0 0-1,-1-1 1,1 1 0,0-1-1,-1 1 1,1-1-1,-1 0 1,0 0 0,0 0-1,1 0 1,-1 0-1,0-1 1,-1 1 0,1-1-1,0 1 1,-1-1-1,1 1 1,1-7 0,5-12-2055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12899,'68'-8'8145,"34"10"-6854,-65-1-1159,-36-1-178,-1 0 0,0 0 0,1 0 0,-1-1 0,1 1-1,-1 0 1,0 0 0,1 0 0,-1 0 0,1 0-1,-1 0 1,1 0 0,-1 0 0,0 0 0,1 0-1,-1 0 1,1 1 0,-1-1 0,0 0 0,1 0 0,-1 0-1,1 0 1,-1 1 0,0-1 0,1 0 0,-1 0-1,0 1 1,1-1 0,-1 0 0,0 1 0,0-1 0,1 0-1,-1 1 1,0-1 0,0 0 0,1 1 0,-1-1-1,0 0 1,0 1 0,0-1 0,0 1 0,0-1-1,0 1 1,0-1 0,0 0 0,1 1 0,-2-1 0,1 1-1,0-1 1,0 0 0,0 1 0,0-1 0,0 1-1,0-1 1,0 1 0,0-1 0,-1 0 0,1 1-1,0-1 1,0 0 0,0 1 0,-1-1 0,1 0 0,0 1-1,-1-1 1,-25 23-2823,0-10 1969,0-2 1,-1 0-1,-35 8 0,50-16 1013,11-2-47,-1-1-1,1 0 0,-1 1 1,1-1-1,-1 1 1,1 0-1,0-1 0,-1 1 1,1 0-1,0 0 1,-1 0-1,1 0 0,0 0 1,-2 1-1,3-1-28,0-1 0,0 0 0,0 1 0,0-1 0,0 0 0,1 1 0,-1-1 0,0 1 0,0-1 0,0 0 0,0 1 0,0-1 0,0 0 0,1 1 0,-1-1 0,0 0 0,0 1 0,0-1 0,1 0 0,-1 0 0,0 1 0,1-1 0,-1 0 0,0 0 0,0 1 0,1-1 0,-1 0 0,0 0 0,1 0 0,-1 0 0,1 1 0,-1-1 0,1 0 0,5 2 34,0 0 0,0 0 0,0-1 0,13 2 0,10-1-974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7:59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0 293 12155,'11'19'1747,"7"9"919,-13-27-860,-3-14 770,-1 0-2229,0 0 1,1 0 0,0 0-1,1 0 1,0 0 0,1 1-1,1-1 1,0 1 0,0 0-1,1 1 1,8-12 0,-2 5-218,1 0 1,1 1 0,0 1-1,1 0 1,31-26 0,-38 36-137,0 1 0,0 0 0,1 0 0,-1 0 0,1 1 0,14-4 0,-22 8-5,1-1 0,-1 1 0,0 0 1,1-1-1,-1 1 0,0 0 0,1 0 0,-1 0 1,1 0-1,-1 0 0,0 0 0,1 1 0,-1-1 0,1 0 1,-1 1-1,0-1 0,0 1 0,1-1 0,-1 1 1,2 1-1,-2 0-6,0-1 0,0 1 0,0 0 0,0 0 1,-1-1-1,1 1 0,-1 0 0,1 0 0,-1 0 0,0 0 0,1-1 0,-1 1 1,0 0-1,0 0 0,-1 0 0,1 0 0,0 0 0,-1 0 0,1-1 1,-2 4-1,0 0 21,-1 0 0,0 0 0,0 0 0,0-1 0,-1 1 0,1-1 0,-1 0-1,0 0 1,0 0 0,-1 0 0,1-1 0,-7 4 0,-10 10 149,4-3 462,-1-2-1,-24 15 1,24-16 353,18-11-947,-1 0 0,1 0 0,0 0-1,-1 1 1,1-1 0,-1 0 0,1 0-1,0 0 1,-1 1 0,1-1 0,0 0 0,0 1-1,-1-1 1,1 0 0,0 1 0,0-1-1,-1 0 1,1 1 0,0-1 0,0 0-1,0 1 1,-1-1 0,1 1 0,0-1-1,0 0 1,0 1 0,0-1 0,0 1-1,0-1 1,0 0 0,0 1 0,0-1-1,0 1 1,0-1 0,0 0 0,0 1 0,1-1-1,-1 1 1,0-1 0,0 0 0,0 1-1,0-1 1,1 0 0,-1 1 0,0-1-1,0 0 1,1 1 0,-1-1 0,0 0-1,1 1 1,22 12 45,-17-10-5,27 14-198,1-2 0,0-2 0,55 14 0,42 1-3251,-92-22 876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12723,'109'38'5385,"-104"-51"-2745,7-5-1351,4-12-593,8-2-184,9-5-40,-1 2 80,-1 16 120,-11-1 24,-12 14-151,1 14-129,-5 12-224,4 14-160,5 16-352,-3-8-352,6 4-945,-8-12-543</inkml:trace>
  <inkml:trace contextRef="#ctx0" brushRef="#br0" timeOffset="1">288 217 16083,'-37'-16'5818,"82"16"-4882,19 1-600,22 3-1296,-7-6-1153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13619,'4'6'878,"19"27"1720,-13-25-1065,-10-8-1478,1 0-1,-1 0 1,0 0-1,0 0 1,0 0-1,1 0 1,-1 0 0,0 0-1,0 0 1,1 0-1,-1 0 1,0 0-1,0 0 1,0 0-1,0 0 1,1 0 0,-1 0-1,0-1 1,0 1-1,0 0 1,0 0-1,1 0 1,-1 0-1,0 0 1,0-1-1,0 1 1,0 0 0,0 0-1,0 0 1,1-1-1,-1 1 1,0 0-1,0 0 1,0 0-1,0-1 1,0 1 0,0 0-1,0 0 1,0 0-1,0-1 1,0 1-1,0 0 1,22-110 3647,-22 109-3674,0 0 0,0 0 0,0 0 0,1 0 1,-1 1-1,0-1 0,1 0 0,-1 0 0,1 0 0,-1 0 0,1 0 0,-1 1 1,1-1-1,-1 0 0,1 0 0,0 1 0,-1-1 0,3-1 0,-3 2-16,1 0 0,-1 0-1,1 0 1,-1 0-1,1 0 1,-1 0 0,1 1-1,-1-1 1,1 0 0,-1 0-1,1 0 1,-1 0 0,1 1-1,-1-1 1,1 0 0,-1 1-1,1-1 1,-1 0-1,0 1 1,1-1 0,-1 0-1,0 1 1,1-1 0,-1 1-1,21 37 213,-18-32-185,-1-3-27,4 12-7,2-1 1,16 25-1,-22-36-5,0-1-1,-1 1 1,1-1-1,0 0 1,0 1 0,1-1-1,-1 0 1,0-1-1,1 1 1,-1 0 0,1-1-1,0 1 1,-1-1-1,1 0 1,0 0 0,0 0-1,0 0 1,0 0-1,0-1 1,0 1 0,0-1-1,4 0 1,-5 0 19,-1 0 1,0-1-1,1 1 0,-1-1 1,0 0-1,0 1 0,0-1 1,1 0-1,-1 0 1,0 0-1,0 0 0,0 0 1,0 0-1,0 0 0,-1 0 1,1 0-1,0 0 1,0 0-1,-1-1 0,1 1 1,-1 0-1,1-1 0,-1 1 1,1 0-1,-1-1 1,0-1-1,4-41 552,-4 37-460,0-12-11,0 9 10,0 0-1,0 0 1,1 0 0,1 1 0,4-20 0,-5 26-179,0 1 1,1-1 0,-1 1 0,0-1-1,1 1 1,-1 0 0,1 0-1,0-1 1,0 1 0,0 0 0,0 0-1,0 1 1,1-1 0,-1 0-1,0 1 1,1 0 0,-1-1 0,1 1-1,-1 0 1,1 0 0,0 0-1,-1 1 1,1-1 0,0 1-1,0-1 1,5 1 0,38 2-2081,1 0-112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13059,'23'95'6377,"-23"-101"-2208,-10-12-2737,4-8-367,-1-18-1033,5-1-449,2-1-1055,-4 1-584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17 103 15779,'-16'-63'5543,"16"62"-5441,0 0 1,0 0-1,0 0 1,0-1-1,0 1 0,0 0 1,1 0-1,-1 0 1,0 0-1,1 0 1,-1-1-1,1 1 0,-1 0 1,1 0-1,0 0 1,-1 0-1,1 0 0,0 0 1,0 1-1,-1-1 1,1 0-1,0 0 1,0 1-1,0-1 0,0 0 1,0 1-1,0-1 1,0 1-1,0-1 1,0 1-1,1-1 0,-1 1 1,0 0-1,0 0 1,0 0-1,0-1 0,1 1 1,-1 0-1,1 1 1,4-2 261,10-3 223,1 2 0,-1 0 1,23 1-1,-34 1-525,0 0 0,0 0 0,1 1 0,-1-1 0,0 1-1,0 0 1,0 1 0,-1-1 0,1 1 0,0 0 0,0 0 0,-1 1 0,1-1-1,-1 1 1,5 4 0,-8-5-58,0-1 0,0 0 0,0 1-1,-1-1 1,1 1 0,0-1 0,-1 1-1,1-1 1,-1 1 0,0-1 0,1 1 0,-1-1-1,0 1 1,0 0 0,0-1 0,0 1-1,0-1 1,-1 1 0,1 0 0,0-1 0,-1 1-1,1-1 1,-1 1 0,1-1 0,-1 1-1,0-1 1,0 0 0,0 1 0,1-1-1,-1 0 1,0 1 0,-2 0 0,-4 7-13,-1-1 0,0 1 1,-12 8-1,16-13 2,-4 3-62,0-1-1,0 0 1,0 0-1,-1-1 1,0 0 0,0 0-1,0-1 1,-16 5 0,19-8-877,0 0 1,0 0 0,0 0-1,0-1 1,-11-1 0,31 3-2600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13627,'62'62'5416,"-61"-61"-5127,0 0 1,0 0-1,0-1 0,0 1 1,-1 0-1,1 0 1,0 0-1,0 0 0,-1 0 1,1 0-1,-1 0 1,1 0-1,-1 0 0,1 0 1,-1 0-1,0 1 0,1 0 1,-1-2-191,-1 0 0,1 0 0,0 0 0,0 0 0,0 0 0,-1 0-1,1 0 1,0 0 0,0 0 0,0 0 0,-1 0 0,1 0 0,0 0 0,0 0 0,0 0 0,0 0 0,-1-1 0,1 1 0,0 0 0,0 0 0,0 0 0,0 0 0,-1 0-1,1-1 1,0 1 0,0 0 0,0 0 0,0 0 0,0 0 0,0-1 0,0 1 0,0 0 0,-1 0 0,1 0 0,0-1 0,0 1 0,0 0 0,0 0 0,0 0-1,0-1 1,0 1 0,-1-14 47,0 0 0,1 0 0,0 0 1,1 1-1,1-1 0,0 0 0,1 0 0,0 1 0,8-19 0,-7 18-102,1 1 1,1-1 0,0 1-1,1 1 1,11-18 0,-14 25-77,0 0 1,0 0-1,1 1 1,-1-1-1,1 1 0,0 0 1,0 0-1,0 1 1,1-1-1,-1 1 1,1 0-1,0 1 0,0-1 1,9-1-1,-13 3-14,0 1-1,-1-1 0,1 1 0,0 0 0,0 0 1,-1-1-1,1 1 0,0 0 0,0 1 1,-1-1-1,1 0 0,0 0 0,-1 1 0,1-1 1,0 1-1,-1 0 0,1-1 0,0 1 1,1 1-1,-2-1-3,0 1 1,0-1-1,0 0 1,0 0 0,0 1-1,0-1 1,-1 0-1,1 1 1,0-1-1,-1 1 1,1-1 0,-1 1-1,0-1 1,0 1-1,1-1 1,-1 1-1,0 2 1,-1 2-53,1 0 0,-1-1 1,0 1-1,-1 0 0,1 0 0,-1-1 0,0 1 1,-1-1-1,-5 10 0,-2-2 1,0 0 1,-15 14-1,3-5 134,22-22-34,0 1 1,-1-1 0,1 0 0,0 0 0,0 1 0,-1-1-1,1 0 1,0 1 0,0-1 0,0 0 0,-1 1-1,1-1 1,0 1 0,0-1 0,0 0 0,0 1 0,0-1-1,0 1 1,0-1 0,0 0 0,0 1 0,0-1-1,0 0 1,0 1 0,0-1 0,0 1 0,0-1 0,0 0-1,0 1 1,1-1 0,-1 0 0,0 1 0,0-1-1,0 0 1,1 1 0,-1-1 0,0 0 0,1 1-1,18 9-65,26-2-374,177-12-2907,-118-3 2652,-75 3 597,1 2 1,49 2 0,-78 0 110,1 0 0,-1 0 0,0 0 0,0 1 0,1-1 0,-1 0 0,0 0 0,0 1 0,1-1 0,-1 1 0,0-1 0,0 1 0,0-1-1,0 1 1,0 0 0,2 1 0,-3-2 13,0 1-1,0-1 0,0 1 1,0-1-1,0 0 0,0 1 1,0-1-1,0 1 0,0-1 1,-1 1-1,1-1 0,0 0 1,0 1-1,0-1 0,-1 1 0,1-1 1,0 0-1,0 1 0,-1-1 1,1 0-1,0 1 0,0-1 1,-1 0-1,1 0 0,0 1 1,-1-1-1,1 0 0,-1 0 1,0 1-1,-3 1 209,0 1 0,0-1 0,-1 0 0,1 0 0,-1-1 0,-8 3 0,8-4-32,0 0 1,0 0-1,0 0 0,0 0 1,0-1-1,0 0 0,0 0 0,0 0 1,1 0-1,-1-1 0,0 0 1,1 0-1,0 0 0,-7-4 1,8 4-143,1 0 0,-1 0 0,1-1 0,-1 1 0,1 0 0,0-1 0,0 1 0,0-1 0,0 0 0,1 0 0,-1 0 0,1 0 0,-1 0 0,1 0 0,0 0 0,0 0 0,1 0 0,-1-1 0,1 1 0,-1 0 0,1 0 0,0-6 0,0 7-90,1 0 0,-1 0-1,0 0 1,1 0-1,-1 0 1,1 0-1,-1 0 1,1 0-1,0 0 1,0 0-1,0 1 1,0-1 0,0 0-1,0 1 1,1-1-1,-1 1 1,1-1-1,-1 1 1,1-1-1,-1 1 1,1 0-1,0 0 1,-1 0 0,1 0-1,0 0 1,0 0-1,0 1 1,0-1-1,0 1 1,0-1-1,0 1 1,0 0-1,0-1 1,0 1 0,0 0-1,0 0 1,0 1-1,0-1 1,3 1-1,1 0-370,0 0 0,0 0-1,0 1 1,0 0 0,0 0 0,-1 1-1,1-1 1,0 1 0,-1 0 0,0 1-1,10 7 1,5 11-2049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 11787,'-2'-1'546,"-1"1"1,1 0-1,-1 0 1,0 0-1,1 0 1,-1 0-1,1 1 1,-1-1-1,0 1 1,1-1 0,-1 1-1,1 0 1,0 0-1,-4 2 1,2 0-209,-1 0 1,0 0 0,1 1-1,-1 0 1,1 0-1,-4 5 1,-4 6-191,1 1 0,-16 30 0,26-44 14,0 0-147,-1 0 0,1 0 0,0 0 0,0 0 0,0 1 0,0-1 1,1 0-1,-1 0 0,1 1 0,-1-1 0,1 0 0,0 1 0,0-1 0,0 0 0,0 1 0,0-1 0,1 0 0,-1 1 1,0-1-1,1 0 0,0 1 0,0-1 0,1 2 0,0-1-10,0 0 1,1 0-1,-1-1 0,1 1 1,0-1-1,0 0 0,0 0 1,0 0-1,0 0 1,0 0-1,0-1 0,1 1 1,4 0-1,11 3 19,-1-1 0,1-1-1,-1 0 1,32-1 0,-23-2 20,0-1 0,-1-1 0,44-9 0,-61 9-38,1-1 0,-1 0-1,1 0 1,-1-1 0,0 0-1,0-1 1,0 1 0,-1-2 0,0 1-1,0-1 1,0-1 0,-1 1-1,8-9 1,-13 12 46,0-1 0,0 1 0,-1 0 0,1-1 0,-1 1 0,0-1-1,1-4 1,-1 5 408,-1 6 328,0-2-527,4 14-210,10 9-155,-11-19 91,0-1 1,0 0-1,0 0 0,1 0 0,-1 0 0,1-1 0,0 1 1,0-1-1,0 0 0,1 0 0,-1 0 0,1-1 1,-1 1-1,1-1 0,0 0 0,0-1 0,0 1 0,0-1 1,0 0-1,0 0 0,0-1 0,6 1 0,-10-1-11,4-1-54,0 1-1,0-1 0,0 0 1,0 0-1,0 0 1,6-3-1,-9 3-157,-1 0-1,0 0 1,1 0 0,-1 1-1,0-2 1,1 1 0,-1 0-1,0 0 1,0 0 0,0 0-1,0-1 1,0 1 0,0 0-1,-1-1 1,2-2 0,1-8-5059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13795,'43'13'6933,"0"-3"-4693,38 10-2458,-81-19 192,0-1 0,1 0 0,-1 0 1,0 0-1,0 0 0,0 0 0,0 0 0,1 1 0,-1-1 0,0 0 0,0 0 0,0 0 0,0 0 1,0 1-1,0-1 0,0 0 0,1 0 0,-1 0 0,0 1 0,0-1 0,0 0 0,0 0 0,0 1 1,0-1-1,0 0 0,0 0 0,0 0 0,0 1 0,0-1 0,0 0 0,0 0 0,0 0 0,0 1 1,-1-1-1,1 0 0,0 0 0,0 0 0,0 1 0,0-1 0,0 0 0,0 0 0,0 0 0,-1 0 1,1 1-1,0-1 0,0 0 0,0 0 0,0 0 0,-1 0 0,1 0 0,0 0 0,0 1 0,0-1 1,-1 0-1,1 0 0,0 0 0,0 0 0,-1 0 0,1 0 0,-16 9-511,15-8 416,-35 17-443,28-15 597,1 0 1,0 1 0,0 0 0,0 0-1,1 0 1,-9 8 0,14-12-26,1 1 0,0-1 0,-1 0 1,1 0-1,0 1 0,-1-1 1,1 0-1,0 0 0,0 1 0,0-1 1,-1 0-1,1 1 0,0-1 1,0 0-1,0 1 0,0-1 0,-1 0 1,1 1-1,0-1 0,0 1 1,0-1-1,0 0 0,0 1 0,0-1 1,0 0-1,0 1 0,0-1 1,0 1-1,0-1 0,0 0 0,1 1 1,-1-1-1,0 0 0,0 1 1,0-1-1,15 7 87,21-4-631,-5-3-279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18 171 12747,'-4'7'661,"2"-5"-340,0 1-1,0 0 1,1-1-1,-1 1 1,1 0-1,0 0 1,0 0-1,-1 3 1,2-5-281,1 0-1,-1 0 1,0 0 0,0-1 0,1 1 0,-1 0 0,0 0-1,1-1 1,-1 1 0,1 0 0,-1-1 0,1 1 0,-1-1-1,1 1 1,-1 0 0,1-1 0,-1 1 0,1-1 0,0 1-1,-1-1 1,1 0 0,0 1 0,0-1 0,-1 0-1,1 1 1,0-1 0,0 0 0,-1 0 0,1 0 0,0 0-1,0 0 1,0 0 0,0 0 0,-1 0 0,1 0 0,1 0-1,11 1 56,1 0 0,0 0 0,0-2 0,-1 0 0,1 0 0,0-1 0,-1-1 0,0 0 0,16-7 0,-28 10-42,0 0 0,1-1-1,-1 1 1,0 0 0,0-1 0,0 1 0,0-1-1,0 0 1,0 1 0,0-1 0,0 0-1,0 0 1,0 0 0,0 1 0,0-1 0,-1 0-1,1 0 1,0 0 0,-1 0 0,1-1 0,0 1-1,-1 0 1,0 0 0,1 0 0,-1 0 0,0 0-1,1-1 1,-1 1 0,0 0 0,0 0-1,0-1 1,0 1 0,0 0 0,0 0 0,0-1-1,-1 1 1,1 0 0,0 0 0,-1 0 0,1 0-1,-1-1 1,0 0 0,-4-5 358,0 0 0,0 0 0,0 1 0,-1 0-1,-8-7 1,5 4-196,-10-7 266,14 11-388,-1 1 1,1-1 0,0 0 0,1 0-1,-1 0 1,1-1 0,0 1 0,0-1-1,-3-7 1,7 12-111,0 0-1,-1 1 1,1-1-1,0 0 1,0 0 0,0 0-1,0 1 1,0-1-1,1 0 1,-1 0 0,0 1-1,0-1 1,0 0-1,1 0 1,-1 1 0,0-1-1,1 0 1,-1 1-1,0-1 1,1 0 0,-1 1-1,1-1 1,-1 0-1,1 1 1,0-1-1,-1 1 1,1-1 0,-1 1-1,1 0 1,0-1-1,-1 1 1,1 0 0,0-1-1,0 1 1,-1 0-1,1 0 1,0-1 0,1 1-1,37-7-1153,-39 7 1141,50-2-1760,6 4-332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0:2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22 156 8066,'-2'3'65,"0"1"328,-1-1 0,1 1 0,0 0 0,0 0 0,0 0 0,0 0 0,1 0 0,-1 0 0,0 7 0,2-11-299,0 1-1,0 0 1,1-1-1,-1 1 1,0 0 0,0-1-1,0 1 1,1 0-1,-1-1 1,0 1 0,1 0-1,-1-1 1,1 1-1,-1-1 1,0 1 0,1-1-1,-1 1 1,1-1-1,0 0 1,-1 1 0,1-1-1,-1 1 1,2-1-1,1 2 33,1-1 0,-1 0-1,1 0 1,-1-1 0,0 1-1,1-1 1,4 0 0,3 0-78,0 0 1,0-1-1,0 0 1,0-1 0,0-1-1,0 1 1,-1-2 0,1 1-1,-1-2 1,18-9-1,-26 13 61,-1 0 0,1 0 0,-1 0 0,1 0 0,-1-1-1,1 1 1,-1 0 0,0-1 0,0 1 0,0-1 0,0 0 0,0 1-1,0-1 1,0 0 0,-1 1 0,1-1 0,0 0 0,-1 0-1,0 1 1,1-1 0,-1 0 0,0 0 0,0 0 0,0 0 0,0 0-1,0 0 1,0 1 0,-1-1 0,1 0 0,-2-3 0,-2-6 696,0 0 1,-1 0-1,-1 0 1,-7-11-1,8 15-551,1 0 0,0 0 0,0 0 0,1 0 0,-4-12 0,7 18-262,0 0-1,0 1 0,0-1 1,0 1-1,0-1 0,0 1 1,0-1-1,0 0 0,0 1 1,0-1-1,0 1 1,1-1-1,-1 1 0,0-1 1,0 1-1,1-1 0,-1 1 1,0-1-1,1 1 0,-1 0 1,1-1-1,-1 1 0,0-1 1,1 1-1,-1 0 1,1-1-1,-1 1 0,1 0 1,-1 0-1,1-1 0,-1 1 1,1 0-1,-1 0 0,1 0 1,-1 0-1,1-1 0,0 1 1,0 0-1,26 0-657,-21 1 490,33 1-973,-1 3-1,66 15 0,-85-15 1063,0 1 0,0 1-1,-1 0 1,0 1 0,-1 1-1,1 1 1,16 13 0,-32-22 132,0 0 0,0 1 0,0-1 0,0 1-1,-1 0 1,1-1 0,0 1 0,-1 0 0,0 0 0,1 0 0,-1 0 0,0 0 0,0 0 0,0 0 0,0 1 0,-1-1 0,2 4 0,-2-5 32,-1 1 0,1-1 1,0 0-1,0 1 0,-1-1 1,1 0-1,-1 1 0,1-1 1,-1 0-1,0 0 0,1 1 1,-1-1-1,0 0 0,0 0 1,0 0-1,0 0 1,0 0-1,0 0 0,0 0 1,0 0-1,-2 0 0,-2 2 237,-1 0 0,1 0 0,-1-1 0,0 0 0,0 0 0,0 0 0,0-1 0,0 0-1,0 0 1,0-1 0,-8 0 0,9 0-144,0-1 0,1 0 0,-1 0-1,1 0 1,-1 0 0,1-1 0,-1 0 0,1 0 0,0 0-1,0-1 1,0 1 0,0-1 0,0 0 0,1 0-1,-1 0 1,1 0 0,0-1 0,0 0 0,0 1 0,0-1-1,-2-5 1,4 7-139,0-1 0,-1 0 0,1 0-1,0 0 1,0 0 0,1 1 0,-1-1 0,1-1 0,-1 1-1,1 0 1,0 0 0,0 0 0,1 0 0,-1 0-1,0 0 1,1 0 0,0 0 0,0 0 0,0 0 0,0 1-1,0-1 1,0 0 0,1 0 0,0 1 0,-1-1-1,1 1 1,0-1 0,0 1 0,0 0 0,0 0 0,1 0-1,4-3 1,-4 3-115,0 0 0,1 0 1,-1 0-1,1 1 0,-1-1 0,1 1 0,0 0 0,0 0 0,-1 0 0,1 1 1,0 0-1,0-1 0,0 1 0,0 0 0,0 1 0,0-1 0,-1 1 0,5 1 1,40 7-1915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1:0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38 139 9218,'-6'-76'4261,"3"55"514,3 21-4742,0 0 1,0 0-1,0 0 0,0 1 1,0-1-1,0 0 1,0 0-1,0 0 0,0 0 1,0 0-1,0 0 1,0 0-1,0 0 0,-1 0 1,1 0-1,0 0 1,0 0-1,0 0 0,0 0 1,0 0-1,0 0 1,0 0-1,0 0 0,0 0 1,0 0-1,0 0 1,-1 0-1,1 0 0,0 0 1,0 0-1,0 0 1,0 0-1,0 0 0,0 0 1,0 0-1,0 0 1,0 0-1,0 0 0,0 0 1,-1 0-1,1 0 1,0 0-1,0 0 0,0 0 1,0 0-1,0 0 1,0 0-1,0-1 0,0 1 1,0 0-1,0 0 1,0 0-1,0 0 0,0 0 1,0 0-1,0 0 1,0 0-1,0 0 0,0 0 1,0 0-1,0-1 1,0 1-1,0 0 0,0 0 1,0 0-1,0 0 1,0 0-1,0 0 0,-8 24 1192,6-15-412,-2 3-656,1 1 0,0-1 0,1 0 1,0 1-1,1 0 0,1 16 1,0-24-145,1 1 1,-1-1 0,1 1-1,0-1 1,1 0 0,-1 1-1,1-1 1,0 0 0,0 0-1,1 0 1,-1 0-1,1-1 1,0 1 0,1-1-1,-1 0 1,1 1 0,5 3-1,-7-6-6,0-1 0,-1 1 0,1-1 0,0 0 0,0 0 0,0 0 0,0 0 0,0 0 0,1 0 0,-1 0 0,0-1 0,0 1 0,1-1 0,-1 0-1,0 1 1,0-1 0,1 0 0,-1-1 0,0 1 0,0 0 0,1 0 0,-1-1 0,0 0 0,0 1 0,0-1 0,1 0 0,-1 0 0,0 0 0,0 0 0,0 0-1,-1-1 1,1 1 0,0-1 0,0 1 0,2-4 0,1 0 79,0-1 0,-1 0 0,0-1 0,0 1 0,0 0 0,0-1 0,-1 0 0,0 0 0,2-11 0,0 4 128,0-1-1,1 1 1,9-16-1,-10 20-188,1 0 0,-2-1-1,1 0 1,-1 0 0,-1 0-1,3-15 1,-6 25-90,0 0-1,0 0 1,0 0 0,0 0 0,0 0 0,0 0-1,0 0 1,0 0 0,0 0 0,0 0 0,-1 0-1,1 0 1,0 0 0,-1 0 0,1 1-1,0-1 1,-1 0 0,1 0 0,-2-1 0,-4-6-1465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0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85 797 8978,'-1'-1'502,"0"0"1,0 1-1,-1-1 0,1 1 1,0-1-1,-1 1 0,1-1 1,0 1-1,-1 0 1,1-1-1,-1 1 0,1 0 1,0 0-1,-1 0 0,-1 0 1,-15 16 2793,6-4-1578,-18 18-454,28-26-129,10-5-751,10-6-1,12-8-39,-1-2-1,-1-2 1,-1 0-1,26-25 1,97-100 257,-127 121-509,21-21 6,389-375 234,-422 410-443,0-2-310,1 0 1,0 1-1,1 0 1,0 1-1,1 1 0,-1 0 1,21-8-1,2 8-2055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0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87 136 12347,'-74'84'4497,"62"-65"-2593,13-12-843,-1-7-1002,0 0 0,1 1 0,-1-1 0,1 0 0,-1 0 0,1 0 0,-1 0 0,0 0 0,1 0 0,-1 0 0,1-1 0,-1 1 0,1 0 0,-1 0 0,0 0 1,1 0-1,-1 0 0,1-1 0,-1 1 0,0 0 0,1 0 0,-1-1 0,0 1 0,1 0 0,-1-1 0,0 1 0,1-1 0,9-29 855,-1 0-1,-2-1 1,-1 0 0,-1-1 0,1-55-1,-5 87-888,-1 0-1,1 0 1,-1 0 0,1 0-1,-1 0 1,1 0-1,-1 0 1,1 0-1,-1 0 1,0 0-1,1 0 1,-1 0-1,1 0 1,-1 0-1,1 0 1,-1 1-1,1-1 1,-1 0-1,0 0 1,1 1-1,-1-1 1,1 0-1,-1 1 1,0-1-1,1 0 1,-1 1-1,0-1 1,1 0 0,-1 1-1,0 0 1,49 48 265,-34-32-284,1 0 0,0-1 0,2-1 0,0-1 1,0 0-1,24 12 0,-24-17-54,1-1 1,1 0-1,29 6 0,-48-14 51,-1 0 0,0 1 0,0-1-1,1 0 1,-1 0 0,0 0 0,0 0-1,1 0 1,-1 0 0,0 0 0,0 0-1,1 0 1,-1 0 0,0 0 0,0 0 0,1-1-1,-1 1 1,0 0 0,0 0 0,1 0-1,-1 0 1,0 0 0,0 0 0,1 0-1,-1-1 1,0 1 0,0 0 0,0 0-1,0 0 1,1-1 0,-1 1 0,0 0-1,0 0 1,0-1 0,0 1 0,0 0 0,1 0-1,-1-1 1,0 1 0,-1-17 263,-14-29 416,8 28-418,6 13-209,0 1 0,0 0 0,0-1 0,0 1-1,1-1 1,0 1 0,-1-1 0,2 1 0,-1 0-1,0-1 1,3-8 0,-2 11-86,0-1-1,0 1 0,1-1 1,-1 1-1,1 0 1,-1 0-1,1-1 1,0 1-1,0 0 1,-1 1-1,2-1 1,-1 0-1,0 0 1,0 1-1,0 0 0,1-1 1,-1 1-1,1 0 1,-1 0-1,1 0 1,3-1-1,4 1-245,-1-1 0,0 1 0,1 1 0,-1 0-1,1 0 1,-1 1 0,1 0 0,-1 0 0,0 1 0,1 0-1,-1 1 1,0 0 0,11 6 0,15 8-1410,60 39-1,-87-50 1598,-6-6 188,-1 1 0,0 0 0,0-1 0,1 1 0,-1 0 1,0 0-1,0 0 0,0 0 0,0 0 0,0 0 0,0 0 0,0 0 1,0 0-1,-1 1 0,1-1 0,0 0 0,-1 1 0,1-1 0,-1 0 1,1 1-1,-1-1 0,0 1 0,1 2 0,-1-3 48,-1 1-1,0-1 1,1 1-1,-1-1 1,0 0 0,1 1-1,-1-1 1,0 0-1,0 1 1,0-1-1,0 0 1,-1 0 0,1 0-1,0 0 1,0 0-1,-1 0 1,-2 1-1,-2 2 275,-1-1 0,0 0 0,0-1 0,-1 1 0,1-1 0,0 0 0,-13 0 0,17-2-341,-1 0 1,1 0 0,-1-1 0,1 1-1,-1-1 1,1 0 0,0 0-1,-1 0 1,1-1 0,0 1-1,0-1 1,0 1 0,0-1-1,0 0 1,0-1 0,1 1 0,-1 0-1,1-1 1,-1 1 0,1-1-1,0 0 1,0 0 0,0 0-1,1 0 1,-3-4 0,2 2-96,0 1-1,0-1 1,1 0 0,0 0 0,-1 0 0,2 0-1,-1-1 1,1 1 0,-1 0 0,1 0-1,1 0 1,-1 0 0,1-1 0,0 1 0,0 0-1,3-8 1,-3 11-79,0 0 0,0 0 0,1 0 0,-1 0 0,0 0 0,1 0 0,-1 0 0,1 0 0,-1 1 0,1-1 0,0 1 0,0-1 0,0 1 0,0 0 0,0 0 0,0-1 0,0 1 0,0 1 0,5-2 0,-3 1-299,2 0 0,-1 0 0,0 1 0,0 0 0,0 0 0,0 0 0,0 1 0,5 0 0,31 7-3107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0:2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5 230 11106,'62'37'12091,"-67"-43"-9210,0-10-1369,5-15-352,0-13-768,-5-2-480,-5 3-880,1 13-544,-6 6-1457,-3-2-944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0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16355,'17'-1'6362,"23"-1"-4554,12 1-375,20-1-441,17 4-504,-20-2-744,5 1-456,-23 1-1617,-27-2 185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0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11739,'8'-10'6406,"1"-17"-4848,-7 21-799,10-35 805,-3 12-613,15-34 0,-8 25-409,-7 15-129,1 1 0,1 1 1,16-24-1,-27 45-398,0 0 0,0-1 0,0 1 0,0 0 0,0 0 0,0 0 0,0 0 0,0 0 0,1-1 0,-1 1 0,0 0 0,0 0 0,0 0 0,0 0 0,0 0 0,0 0 0,1-1 0,-1 1 0,0 0 0,0 0 0,0 0 0,0 0 0,1 0 0,-1 0 0,0 0 0,0 0 0,0 0 0,1 0 0,-1 0 0,0 0 0,0 0 0,0 0 0,0 0 0,1 0 0,-1 0 0,0 0 0,0 0 0,0 0 0,0 0 0,1 0 0,-1 1 0,0-1 0,5 10 348,1 27-143,-2-18-176,7 26-956,25 63 0,8-11-3573,-27-67 1427</inkml:trace>
  <inkml:trace contextRef="#ctx0" brushRef="#br0" timeOffset="1">194 343 13827,'-92'-8'5729,"113"2"-3496,18 2-1313,0-7-296,5 9-1504,3 4-793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0:26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16283,'35'-10'6314,"30"-9"-4298,64-1-799,14 1 95,37 1-368,19 5-280,-16 5-440,6 9-72,-31 6-296,-35 7-48,-45-1-392,-24-6-240,-40-2 24,-32-9-761,-8-2 625,-8-4-864,-3-1-273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0 365 12899,'0'0'5415,"0"-6"-4246,13-162 1786,-12 156-2776,-2 6-81,2 1 0,-1-1 0,1 0 0,0 0 0,0 1 0,0-1 1,1 1-1,0-1 0,0 1 0,0-1 0,6-8 0,-7 13-84,-1 1 0,0 0 0,1 0-1,-1-1 1,0 1 0,1 0-1,-1 0 1,1 0 0,-1 0 0,0 0-1,1-1 1,-1 1 0,1 0-1,-1 0 1,1 0 0,-1 0 0,0 0-1,1 0 1,-1 0 0,1 0-1,-1 1 1,1-1 0,-1 0 0,0 0-1,1 0 1,-1 0 0,0 0-1,1 1 1,-1-1 0,1 0-1,-1 0 1,0 1 0,1-1 0,-1 0-1,0 1 1,1-1 0,11 17 166,-8-12-143,13 19 53,1-1 1,39 39 0,-47-53-93,0 0 1,0-1-1,0-1 1,1 0-1,0 0 1,1-1-1,0 0 1,23 7-1,-34-13 9,0 1 1,1-1-1,-1 1 0,0-1 0,1 0 0,-1 0 1,0 1-1,1-1 0,-1 0 0,1 0 0,-1 0 1,0-1-1,1 1 0,-1 0 0,0 0 0,1-1 0,-1 1 1,0-1-1,1 1 0,-1-1 0,0 0 0,0 1 1,0-1-1,0 0 0,0 0 0,1 0 0,-2 0 0,1 0 1,0 0-1,0 0 0,0 0 0,0 0 0,-1 0 1,1-1-1,0 1 0,-1 0 0,1 0 0,-1-1 1,1 1-1,-1 0 0,0-3 0,2-4 124,-2 0 0,1 1 0,-1-1-1,0 0 1,-2-12 0,-9-33 429,7 36-407,1-1-1,-2-22 1,4 35-145,1 0 1,1 0-1,-1 1 1,1-1 0,-1 0-1,1 1 1,1-1-1,-1 0 1,1 1-1,-1-1 1,1 1 0,1 0-1,2-5 1,-4 7-47,1 0-1,0 0 1,0 0 0,0 0 0,0 1 0,0-1 0,1 0-1,-1 1 1,1 0 0,-1-1 0,1 1 0,-1 0-1,1 0 1,-1 1 0,1-1 0,0 1 0,-1-1 0,1 1-1,0 0 1,0 0 0,-1 0 0,1 0 0,0 0-1,0 1 1,-1-1 0,1 1 0,4 1 0,3 1-644,0 1 1,0 0-1,0 1 0,0 0 1,12 9-1,30 22-2601,-29-19 1607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61 11570,'25'6'1703,"-18"-5"-1113,-1 0 0,0 1 0,1 0 0,-1-1-1,0 2 1,0-1 0,0 1 0,-1 0 0,1 0 0,8 8 0,-13-11-454,-1 1 0,1 0 1,-1 0-1,1 0 1,-1-1-1,1 1 1,-1 0-1,0 0 1,0 0-1,1 0 1,-1 0-1,0 0 0,0 0 1,0 0-1,0-1 1,0 1-1,0 0 1,0 0-1,-1 0 1,1 0-1,0 0 0,0 0 1,-1 0-1,1 0 1,-1 1-1,-13 20 1566,9-16-1354,-1 0 0,1-1 0,-1 1 0,0-1 0,-1 0 0,0 0 0,1-1 0,-1 0 0,-1 0 0,1-1 0,-11 4 0,15-6-288,0 0 0,0 0-1,-1 0 1,1 0 0,0-1-1,-1 1 1,1-1 0,0 0 0,-1 0-1,1 0 1,0-1 0,-1 1-1,1-1 1,0 1 0,-1-1 0,1 0-1,0-1 1,0 1 0,0 0-1,0-1 1,0 0 0,0 1 0,0-1-1,1 0 1,-1-1 0,1 1-1,-1 0 1,1-1 0,-3-4 0,1 1-42,1 0 1,1-1-1,-1 1 1,1-1-1,0 1 1,0-1-1,1 0 1,0 0 0,0 0-1,1 0 1,0 0-1,0 0 1,0 0-1,1 1 1,3-14-1,-3 17-56,-1 0-1,1 0 1,0 1-1,0-1 1,1 0-1,-1 0 0,0 1 1,1-1-1,0 1 1,-1-1-1,1 1 1,0 0-1,0-1 1,0 1-1,1 0 0,-1 0 1,0 1-1,1-1 1,0 0-1,-1 1 1,1 0-1,0-1 1,-1 1-1,1 0 0,0 0 1,0 1-1,0-1 1,0 1-1,0-1 1,0 1-1,0 0 1,0 0-1,0 0 0,0 1 1,0-1-1,0 1 1,0-1-1,3 2 1,-1 0-238,0-1 0,-1 1 1,1 0-1,-1 1 0,1-1 0,-1 1 1,0 0-1,0 0 0,0 0 1,0 0-1,0 1 0,-1 0 1,0-1-1,3 6 0,20 29-3091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251 277 13427,'0'-7'5601,"0"-3"-3152,0-11-1609,-8-5-344,-5-6-1008,-3 1-608,-7-2-1473</inkml:trace>
  <inkml:trace contextRef="#ctx0" brushRef="#br0" timeOffset="1">23 38 11682,'-22'-38'4697,"59"42"-3032,4-3-809,1-2-632,12 1-704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11370,'11'70'4433,"7"-93"-3264,3-10-305,0-4-80,4-7-120,-1 0 0,-3 2 208,2 13 129,-15 14 111,-5 7 0,1 14-304,-4 7-216,-4 17-336,4 14-103,2 9-386,8 6-303,4-11-1016,6-2-528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12195,'-41'-39'4689,"82"47"-3321,1-2-1216,3-2-608,-1 2-3169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1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68 104 10642,'-12'-82'4437,"12"81"-4242,0 0 0,0 0-1,0 0 1,0 0 0,0-1 0,0 1-1,0 0 1,0 0 0,1 0 0,-1 0-1,0 0 1,1-1 0,-1 1-1,2-2 1,-2 3-127,1 0-1,-1-1 0,0 1 1,1 0-1,-1 0 1,0-1-1,1 1 0,-1 0 1,1 0-1,-1 0 1,0 0-1,1-1 0,-1 1 1,1 0-1,-1 0 1,1 0-1,-1 0 0,0 0 1,1 0-1,-1 0 1,1 0-1,-1 0 0,1 0 1,-1 0-1,1 1 0,0-1 23,0 1 0,0-1-1,0 1 1,1-1-1,-1 1 1,0 0 0,0-1-1,-1 1 1,1 0-1,0 0 1,0 0 0,0 0-1,0 0 1,-1 0-1,1 0 1,0 0 0,-1 0-1,1 0 1,-1 0-1,1 2 1,0 7 110,-1 0 1,0 0-1,0 0 1,-1-1-1,-1 1 1,-3 13-1,-20 60 239,20-68-359,1-3 15,0 1 105,0 0 0,-1 0 1,0-1-1,-1 1 0,0-1 0,-12 15 0,58-69 140,1 1-1,77-57 1,-50 43-324,-54 42-313,13-10-12,-26 22 113,0 0 0,0 1 0,0-1 0,0 0 0,0 1 0,1-1 0,-1 1 0,0-1 0,0 1 0,1 0 0,-1-1 1,0 1-1,1 0 0,-1 0 0,0 0 0,1 0 0,-1 0 0,3 0 0,-7 2 123,-1 0-1,1 0 1,0 0 0,0 0-1,0 1 1,0-1 0,1 1-1,-1 0 1,-2 4-1,-43 48 1183,47-53-1046,0 0 0,0 0 0,0-1 0,1 1 0,-1 0 0,1 0 0,-1 0 0,1 0 0,0 0 0,0 0 0,0 0 0,0 1 0,0-1 0,0 0 0,0 0 0,1 0 0,-1 0 0,1 0 0,-1-1 0,1 1 0,0 0 0,0 0 0,0 0 0,0 0 0,0-1 0,0 1 0,1-1 0,-1 1 0,0-1 0,4 3 0,-1 1 18,0-1 0,1 0 0,0 0 0,0 0 0,0 0 0,0-1 0,1 0 0,0 0 0,8 3 0,-3-3-115,0 0 0,1-1 1,-1-1-1,0 1 0,0-2 0,1 0 1,-1 0-1,0-1 0,1 0 0,-1-1 1,0 0-1,0-1 0,0 0 0,0-1 1,-1 0-1,1-1 0,-1 0 0,15-10 1,-9 5-232,-9 6 171,-1 0 0,0 1-1,0-2 1,0 1 0,-1-1-1,1 0 1,-1 0-1,7-10 1,-14 25 243,0-1-1,0 1 1,1 0-1,0 0 1,0 0 0,1 0-1,0-1 1,4 18 0,-3-23-140,0 0 0,0 1 1,1-1-1,0 0 1,0 0-1,0 0 1,1 0-1,-1 0 0,1 0 1,0-1-1,0 1 1,0-1-1,0 0 1,1 0-1,-1 0 0,1 0 1,0 0-1,0-1 1,0 0-1,0 0 1,0 0-1,0 0 0,1-1 1,-1 0-1,0 1 1,6-1-1,1 1-57,1 0 0,0-1 0,-1-1 0,1 0-1,0 0 1,-1-1 0,1-1 0,18-4 0,-26 5-153,1 0 0,-1-1 0,0 0 0,1 0 0,-1 0 0,0 0 0,0-1 0,0 1 0,6-7 0,4-8-1605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13299,'7'-4'5713,"-1"0"-3040,19-1-977,6-5-208,17 3-391,8-1-249,2 2-544,-1 4-200,-10 10-344,-3 5-336,-19 8-1057,-9 1-719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0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10842,'0'2'4841,"0"6"-2208,39-5-1265,18 4 9,32 3-89,12-4-16,37 2-368,15-3-264,3-3-264,-8 1-127,-41 2-73,-27-4 0,-38 6-408,-12-1-169,-27-9-527,-10 2-336,-12-14-704,-14-1 47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10866,'3'-2'3241,"-3"1"-3025,0 1 0,1 0 0,-1 0 0,0 0 0,1 0 0,-1 0 0,0 0 0,0 0 0,5 2 4104,-4-2-4104,4 18 3202,-2 32-2891,-3-43 222,-1 25-312,-2 1-1,-1-1 0,-10 34 0,12-55-334,1-7-44,0-1 0,0 1 0,0-1 0,1 1 0,0-1 0,0 1 0,0-1-1,0 1 1,0-1 0,1 1 0,-1-1 0,1 0 0,0 1 0,2 5 0,-2-9-42,1 0-1,-1 0 1,0 1 0,1-1 0,-1 0 0,0 0 0,0 0 0,1 0 0,-1-1 0,0 1 0,1 0 0,-1 0 0,0-1 0,0 1-1,0-1 1,1 1 0,-1-1 0,0 0 0,0 1 0,0-1 0,0 0 0,1-1 0,7-2 31,11-2-24,0 1 0,0 1-1,0 1 1,1 0 0,-1 2 0,41 2 0,23-3 6,-47 0-65,0 3 0,58 6 0,-94-6-51,1-1-56,-1 0 1,0 1-1,0-1 0,0 0 0,1 0 0,-1 1 0,0-1 0,1 0 1,-1 0-1,0-1 0,0 1 0,1 0 0,-1 0 0,0-1 0,0 1 1,1 0-1,-1-1 0,0 1 0,0-1 0,0 0 0,2-1 0,1-2-2041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20476,'4'-1'154,"0"1"0,0-1 0,0 1 1,0 0-1,0 1 0,6 0 0,17 2 370,403 0 2704,-27-2-2613,-336 5-553,-41-4-722,0 0 0,30-2 0,-48-3-682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7250,'5'-4'7929,"0"2"-3993,17-2-4139,-4 2 1187,99-7 921,125 6-1,-149 4-1600,-74-1-292,0 1-1,0 1 1,1 1-1,22 6 0,-31-8-658,-11-1 583,0 0 1,1 0-1,-1-1 0,0 1 1,0 0-1,0 0 0,0-1 1,1 1-1,-1 0 0,0 0 1,0-1-1,0 1 0,0 0 1,0 0-1,0-1 0,0 1 1,0 0-1,0 0 0,0-1 1,0 1-1,0 0 0,0-1 1,0 1-1,0 0 0,0 0 1,0-1-1,0 1 0,0 0 1,0 0-1,0-1 0,-1 1 1,1 0-1,0 0 0,0-1 1,0 1-1,-1 0 0,-5-11-2963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13579,'2'11'5345,"-2"17"-3529,3 8-415,-3 11-433,-1-5-192,1 0-384,1-6-144,1-10-616,3-1-376,0-16-1016,-4 0-1241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13443,'14'3'5097,"12"-1"-3817,2-2-344,-4 0-311,4 0-281,3 1-248,-2 4-432,4 3-865,-14-1-351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14107,'20'-1'5433,"6"-4"-3800,11 0-649,7 3-88,6 1-280,1 1-200,1 3-1168,1 0-872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42 216 9034,'-3'0'6213,"0"-7"-3005,-1-8-2646,1 0 0,0 0 0,1 0 0,0-19 0,-4-32 1587,-3 40-1105,8 25-885,0 0 0,1 0 0,-1 0 0,0-1 0,1 1 0,0 0 0,-1 0-1,1 0 1,0-1 0,-1 1 0,1 0 0,0 0 0,0-1 0,0 1 0,0 0 0,0-2 0,3 3-90,-1 0 1,1 1 0,-1-1 0,1 1-1,-1 0 1,1 0 0,-1 0 0,0 0-1,0 0 1,1 1 0,-1-1 0,0 1-1,0-1 1,2 3 0,83 62-98,-76-57-15,0 1 0,-1 1 0,0 0 0,-1 0 1,0 1-1,12 19 0,-20-28 35,0 0 0,1 0 0,-1 0 0,-1 0 0,1 0 0,0 0 0,-1 0 0,1 0 0,-1 0 0,0 0 1,0 0-1,0 0 0,0 1 0,-1-1 0,1 0 0,-1 0 0,0 0 0,0 0 0,0 0 0,0-1 0,0 1 0,-1 0 0,1 0 0,-1-1 0,0 1 0,0-1 0,0 1 0,0-1 0,0 0 1,0 0-1,-1 0 0,1 0 0,-1 0 0,0 0 0,1-1 0,-1 1 0,-5 1 0,2 0 23,0-1 1,1 0-1,-1 0 0,0 0 1,-1 0-1,1-1 0,0 0 1,0-1-1,0 1 0,-1-1 1,1 0-1,0-1 0,0 1 1,-1-1-1,1-1 0,0 1 1,0-1-1,-10-4 0,16 6-19,-1 0 1,0 0-1,1-1 0,-1 1 0,1 0 0,-1 0 0,1 0 1,-1 0-1,1-1 0,-1 1 0,1 0 0,-1-1 0,1 1 0,-1 0 1,1-1-1,0 1 0,-1-1 0,1 1 0,0 0 0,-1-1 1,1 1-1,0-1 0,-1 1 0,1-1 0,0 1 0,0-1 1,0 1-1,0-1 0,-1 0 0,1 1 0,0-1 0,0 1 0,0-1 1,0 1-1,0-1 0,0 1 0,0-1 0,0 0 0,1 1 1,-1-1-1,0 1 0,0-1 0,0 1 0,1-1 0,-1 1 0,0-1 1,0 1-1,1-1 0,-1 1 0,0-1 0,1 1 0,-1 0 1,1-1-1,-1 1 0,1 0 0,-1-1 0,0 1 0,1 0 1,-1-1-1,1 1 0,0 0 0,0 0 0,3-2-27,0 0 0,0 0 0,0 1 0,1-1 0,-1 1 0,8-1 1,7 1 6,0 0 1,-1-2 0,1-1 0,-1 0 0,0-1 0,0-1 0,0 0 0,-1-2 0,0 0 0,0 0 0,-1-2 0,0 0 0,27-24 0,37-44 628,-80 77-562,0 1-1,1 0 1,-1-1 0,1 1-1,-1-1 1,0 1-1,1 0 1,-1-1-1,1 1 1,-1 0-1,1 0 1,-1-1 0,1 1-1,0 0 1,-1 0-1,1 0 1,-1-1-1,1 1 1,-1 0 0,1 0-1,-1 0 1,1 0-1,0 0 1,-1 0-1,1 0 1,-1 1-1,1-1 1,-1 0 0,1 0-1,-1 0 1,1 0-1,-1 1 1,1-1-1,-1 0 1,1 1 0,-1-1-1,1 0 1,-1 1-1,1-1 1,-1 0-1,1 2 1,16 25 157,-7-7-229,6 0-536,0 0-1,29 26 1,15 4-4740,-48-44 3076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13515,'2'0'8450,"4"0"-6170,11 0-1824,72 5-456,-35-4-464,-9-1-1240,1 4-497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1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 13723,'29'-3'5249,"33"3"-4097,1 0-167,-14 1-577,-7 6-384,-12 1-1017,-6 5-783</inkml:trace>
  <inkml:trace contextRef="#ctx0" brushRef="#br0" timeOffset="1">1 219 13411,'4'0'5249,"6"1"-3393,18 1-1007,16 1-113,19 0-152,5-4-480,4-3-1272,-20-2-625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150 247 15779,'8'6'888,"-6"-4"-545,-1 0 1,1-1-1,0 0 0,0 1 1,0-1-1,0 0 0,0 0 0,0 0 1,0 0-1,0 0 0,0-1 0,3 1 1,2-9 1433,-5-17-724,-2 8-1174,-1 0 1,0 0 0,-1 0 0,-1 0-1,-1 0 1,-7-20 0,9 31-390,0 1 1,0 0 0,-1 0-1,1 0 1,-1 0 0,-1 0-1,1 0 1,-1 1 0,1-1-1,-1 1 1,-1 0-1,1 0 1,0 1 0,-1-1-1,0 1 1,0 0 0,0 0-1,0 1 1,0-1 0,-1 1-1,-10-3 1,-36 0-2927,28 4 17676,28 2-12788,75 25 101,17 5-1581,-59-21-1080,1 0-632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27 266 12027,'-26'31'4385,"48"-58"-937,15-24-2472,106-132 545,-140 180-1489,0-2 49,2 0-1,-1 1 1,0 0 0,1 0 0,5-3 0,-10 6-63,1 1 0,0 0 1,-1-1-1,1 1 0,0 0 1,-1 0-1,1-1 0,0 1 1,-1 0-1,1 0 0,0 0 0,0 0 1,-1 0-1,1 0 0,0 0 1,0 0-1,-1 0 0,1 0 1,0 0-1,-1 0 0,1 1 1,0-1-1,0 0 0,-1 1 0,1-1 1,-1 0-1,1 1 0,0-1 1,-1 1-1,1-1 0,-1 1 1,1-1-1,-1 1 0,1-1 1,-1 1-1,1-1 0,-1 1 0,0 0 1,1-1-1,-1 1 0,0 0 1,1-1-1,-1 1 0,0 0 1,0 0-1,0-1 0,0 1 0,0 0 1,0 1-1,9 39 205,-2 1 0,-2 0-1,-1 46 1,1 0-2552,-4-70 310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14811,'13'3'5465,"25"4"-4352,4-1-265,13 1-392,-1 1-248,-5 0-1304,-9-1-785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1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399 200 8722,'41'31'5632,"-36"-27"-5168,0 1-1,-1 0 1,1 1 0,6 9 0,-9-11-349,0 0 0,0 0-1,0 1 1,-1-1 0,1 0 0,-1 1 0,0-1 0,-1 1 0,1 0 0,-1-1 0,1 1 0,-1 0 0,-1-1 0,1 1 0,-1-1 0,0 1 0,0-1 0,-3 9 0,-1 0 184,0-1 0,-1-1 0,0 1-1,-1-1 1,-1 0 0,0-1-1,0 1 1,-1-2 0,0 1 0,0-1-1,-1-1 1,0 1 0,-22 11 0,22-14-199,0 0 0,-1 0 0,0-1 1,-1-1-1,1 0 0,-1-1 0,1 0 1,-1 0-1,0-1 0,0-1 1,0 0-1,0-1 0,-1 0 0,1-1 1,-13-2-1,18 1-93,0 0 0,0 0 1,0-1-1,1 0 0,-1 0 0,1-1 1,0 1-1,0-1 0,0-1 0,0 1 1,1-1-1,0 0 0,0 0 0,0 0 1,1-1-1,-1 0 0,1 0 0,1 0 1,-1 0-1,-3-12 0,0 1-19,2 0-1,0-1 1,1 1 0,1-1-1,1 0 1,0 0 0,1-21-1,2 25 6,0 0 0,1 0 0,0 0 0,1 0 0,1 0 0,0 1 0,1 0 1,0 0-1,1 0 0,1 0 0,0 1 0,16-22 0,-17 26 4,1 0 0,0 1 1,0 0-1,0 0 0,1 0 1,0 1-1,0 0 0,1 1 1,-1 0-1,1 0 0,0 1 1,1 0-1,-1 1 0,1 0 1,-1 0-1,1 1 0,0 0 1,19-1-1,-16 4-86,0 0 1,0 1-1,0 0 0,-1 1 1,1 0-1,-1 1 0,0 1 1,0 0-1,0 0 1,-1 1-1,1 1 0,-1 0 1,-1 0-1,0 1 0,0 1 1,0 0-1,-1 0 0,0 0 1,-1 1-1,0 1 1,-1-1-1,0 1 0,0 1 1,-1-1-1,-1 1 0,0 0 1,4 13-1,-1 26-1493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41 13299,'-38'-41'5521,"55"45"-3272,0-3-1105,22-1-648,5 2-248,15-2-432,-10-2-392,-14 4-921,-5 1-391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12843,'0'2'5457,"13"-1"-2985,8-1-1287,28 0-705,6 2-192,15-2-720,0 2-592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239 256 11338,'-37'37'5218,"39"-46"-1962,-2-4-1767,6-7-561,1-1-304,-6-3-360,6-1-304,-4-1-832,-5-3-433,-2-9-303</inkml:trace>
  <inkml:trace contextRef="#ctx0" brushRef="#br0" timeOffset="1">62 40 13483,'-62'-39'5177,"105"42"-4057,6 5-128,11 2-487,10 3-217,-17-7-784,-1-2-745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13931,'54'10'5521,"-66"19"-3480,-4 7-1297,3-2-136,5 2-312,0-7-304,6-8-824,5-1-360,9-12-1033,7-7-448</inkml:trace>
  <inkml:trace contextRef="#ctx0" brushRef="#br0" timeOffset="1">278 15 10154,'2'1'5249,"-2"7"-992,-2-1-2192,0-7-745,-1 5-336,-10 31-568,-10 43-456,15-48-1056,3-3-560</inkml:trace>
  <inkml:trace contextRef="#ctx0" brushRef="#br0" timeOffset="2">28 153 14067,'13'0'4857,"18"-3"-4529,8 3-240,8 0-1096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10114,'80'32'4739,"-79"-31"-4571,0-1 0,-1 0 0,1 1 0,0-1 0,-1 0 0,1 0 0,0 0 0,-1 0 0,1 1 0,0-1 0,0 0 0,-1 0 0,1 0 0,0-1 0,0 1 0,-1 0 0,1 0 0,0 0 0,-1 0 0,1-1 0,0 1 0,0-1 0,0 1-131,-1-1 0,0 0 0,1 1 0,-1-1 0,0 0 0,1 0 0,-1 0 0,0 1-1,0-1 1,0 0 0,1 0 0,-1 0 0,0 1 0,0-1 0,0 0 0,-1 0 0,1 0 0,0 0-1,0-2 344,-3-48 965,2 39-1063,0-1 1,1 0-1,2-15 1,-2 23-240,1 1 0,0-1 0,1 1-1,-1-1 1,1 1 0,0 0 0,0-1 0,0 1 0,0 0 0,1 1-1,0-1 1,6-6 0,0 0-5,1 0-1,1 1 0,13-10 0,-22 18-34,0-1 0,0 1-1,0-1 1,1 1 0,-1 0-1,0 0 1,1 0-1,-1 0 1,1 0 0,-1 1-1,1-1 1,-1 1-1,1 0 1,0-1 0,-1 1-1,1 0 1,-1 0 0,1 1-1,-1-1 1,1 1-1,-1-1 1,1 1 0,-1 0-1,5 1 1,-7-1-3,1-1 0,0 1-1,-1-1 1,1 0 0,0 1 0,-1-1 0,1 1 0,-1 0-1,1-1 1,-1 1 0,1-1 0,-1 1 0,0 0 0,1-1-1,-1 1 1,0 0 0,1 0 0,-1-1 0,0 1 0,0 0 0,0 0-1,1-1 1,-1 1 0,0 0 0,0 0 0,0-1 0,0 1-1,-1 0 1,1 0 0,0 0 0,0-1 0,0 1 0,-1 0-1,1-1 1,0 1 0,0 0 0,-1 0 0,-20 24-31,14-19 40,1 2 0,0-1 15,0-1 1,0 1-1,0-1 1,-1 0-1,-12 8 1,10-9-19,5-3 17,1 0 0,-1 1 0,0-1 1,1 1-1,0 0 0,-5 4 0,8-6-18,-1-1 0,1 1 0,0 0 0,-1 0 0,1 0 1,0-1-1,-1 1 0,1 0 0,0 0 0,0 0 0,0 0 0,0-1 0,0 1 0,0 0 0,0 0 0,0 0 0,0 0 1,0 0-1,0-1 0,0 1 0,1 0 0,-1 0 0,0 0 0,1-1 0,-1 1 0,0 0 0,1 0 0,-1-1 0,1 1 0,-1 0 1,1-1-1,0 1 0,-1 0 0,1-1 0,0 1 0,1 0 0,4 4-16,0 1 1,0-2-1,1 1 1,0-1-1,0 0 0,0 0 1,0-1-1,1 0 0,-1 0 1,1-1-1,0 0 1,0 0-1,0 0 0,0-1 1,0-1-1,0 1 1,0-2-1,0 1 0,0-1 1,0 0-1,0 0 0,0-1 1,-1 0-1,1-1 1,11-5-1,-14 5 16,1 0 1,-1 1-1,0-1 1,1 1-1,0 0 1,-1 0-1,1 1 1,0-1-1,0 1 1,0 1-1,0-1 0,0 1 1,0 0-1,0 0 1,0 1-1,-1 0 1,1 0-1,0 0 1,0 1-1,0 0 1,5 2-1,9 4-47,1-2 1,-1 0-1,41 5 1,25-7-3392,-63-4-754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13747,'6'-2'5465,"12"1"-4033,0-3-311,5 6-633,-2-2-264,-6-2-896,4 7-593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2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0 219 12163,'9'67'4634,"-9"-58"-3008,-1-9-442,-2-12 412,4-5-1406,1 1 0,1 0 0,1-1 0,0 2 0,1-1-1,1 0 1,0 1 0,1 0 0,1 0 0,0 1 0,1 0 0,0 0 0,1 1-1,1 0 1,12-11 0,-18 20-201,0 0 1,0 1-1,1-1 0,-1 1 0,1 0 0,0 1 0,0-1 0,6-1 1,-11 4 7,0-1 0,0 1-1,0-1 1,0 1 0,0 0 0,0 0 0,0-1 0,1 1 0,-1 0 0,0 0 0,0 0 0,0 0 0,0 1 0,0-1 0,0 0 0,0 0 0,0 1 0,0-1 0,0 0-1,0 1 1,0-1 0,0 1 0,0-1 0,0 1 0,0 0 0,0-1 0,0 1 0,0 0 0,-1 0 0,1 0 0,0-1 0,-1 1 0,1 0 0,0 0 0,-1 0 0,1 0-1,-1 0 1,0 0 0,1 0 0,-1 0 0,0 0 0,0 0 0,1 1 0,-1-1 0,0 0 0,0 0 0,0 0 0,0 0 0,0 0 0,-1 0 0,1 0 0,0 0 0,-1 2-1,0 3-11,0 0-1,0 0 0,-1-1 0,1 1 0,-1 0 1,-1-1-1,1 1 0,-1-1 0,0 0 0,0 0 0,-6 7 1,-4 2-16,0 0 0,-19 15 1,-16 16 347,47-45-306,1 0 0,0 0-1,0 0 1,0 1-1,0-1 1,-1 0 0,1 0-1,0 1 1,0-1-1,0 0 1,0 0 0,0 1-1,0-1 1,0 0-1,0 0 1,0 1 0,0-1-1,0 0 1,0 0-1,0 1 1,0-1-1,0 0 1,0 0 0,0 1-1,0-1 1,0 0-1,0 0 1,0 0 0,1 1-1,-1-1 1,0 0-1,0 0 1,0 0 0,0 1-1,0-1 1,1 0-1,-1 0 1,0 0 0,0 1-1,0-1 1,1 0-1,-1 0 1,0 0-1,0 0 1,1 0 0,-1 0-1,0 0 1,0 0-1,1 0 1,-1 1 0,0-1-1,0 0 1,1 0-1,-1 0 1,0 0 0,0 0-1,1-1 1,-1 1-1,26 3-61,-15-2 36,19 2-350,0 1-1,0 2 0,0 1 1,36 14-1,32 15-2148,-97-37 2662,0 1-1,-1-1 1,1 0 0,0 0 0,0 1-1,-1-1 1,1 0 0,0 0 0,-1 0-1,1 0 1,-1 0 0,0 0-1,1 0 1,-1 0 0,0 0 0,1 0-1,-1 0 1,0 0 0,0 0 0,0 0-1,0 0 1,0 0 0,0 0 0,0-2-1,4-17 59,-2 9-81,11-41 279,-11 48-341,-1-1 1,1 1 0,0 0 0,0 0-1,0-1 1,1 1 0,0 1 0,-1-1-1,7-6 1,-7 13 239,-2 0-279,1-1-1,-1 1 1,1 0-1,0-1 1,0 1-1,0 0 1,0-1 0,1 1-1,2 3 1,66 84-23,-67-85 10,1-1-1,-1 0 0,1 0 1,0 0-1,0 0 0,1-1 1,-1 1-1,1-1 0,-1 0 1,1-1-1,0 1 1,7 2-1,-12-5 11,1 0 0,-1 0 1,1 0-1,-1-1 0,1 1 0,0 0 0,-1 0 1,1 0-1,-1 0 0,1 0 0,-1-1 0,0 1 1,1 0-1,-1-1 0,1 1 0,-1 0 0,1-1 1,-1 1-1,0 0 0,1-1 0,-1 1 1,0 0-1,1-1 0,-1 1 0,0-1 0,0 1 1,1-1-1,-1 1 0,0-1 0,0 1 0,0-1 1,0 1-1,0-1 0,1 1 0,-1-1 1,0 1-1,0-1 0,0 0 0,-1 0 0,4-35 1041,-1 7-536,0 20-505,1-1 0,0 0-1,1 1 1,0 0-1,1 0 1,0 0-1,0 1 1,1-1-1,0 1 1,0 0 0,1 1-1,13-12 1,-14 14-279,1 1 0,-1 0 0,0 0 0,1 0 0,0 1 0,0 0 0,0 0 0,0 1 0,1 0 0,-1 0 0,0 1 0,1 0 0,-1 0 1,1 1-1,0 0 0,-1 0 0,12 2 0,-17-2 206,-1 1 1,0-1-1,1 0 1,-1 1-1,0-1 1,0 1-1,1-1 0,-1 1 1,0 0-1,0-1 1,0 1-1,0 0 1,0 0-1,0 0 1,0 0-1,0 0 1,0 0-1,0 0 0,-1 0 1,1 0-1,0 1 1,-1-1-1,1 0 1,-1 0-1,1 1 1,-1-1-1,1 0 1,-1 1-1,0-1 0,0 0 1,0 1-1,0 1 1,0 6 79,0-1 0,-1 1 0,0-1 0,-3 11 0,-1 5-22,5-22 3,0 0 0,0 1 0,0-1 0,0 0 0,0 0-1,1 0 1,-1 1 0,1-1 0,-1 0 0,1 0 0,0 0 0,0 0 0,0 0 0,0 0 0,0 0 0,0-1 0,1 1 0,-1 0 0,3 1 0,-1 0 15,0-1 1,0 1-1,1-1 1,-1 0-1,1 0 1,-1-1 0,1 1-1,0-1 1,7 2-1,2-1 58,0 0 0,0-1-1,0-1 1,0 0 0,20-3 0,-25 3-212,-1-1 0,1 0 1,0-1-1,-1 0 0,0 0 1,1 0-1,-1-1 0,0 0 0,0-1 1,0 0-1,9-7 0,-6 0 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12771,'3'-3'5097,"14"1"-3473,4-4-720,14 2-544,6 0-328,5-6-1064,9 5-648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12 161 11923,'-4'21'1404,"2"1"1762,3-22-3062,1-1 0,-1 1 1,0-1-1,0 1 0,0 0 0,0-1 0,0 0 1,0 1-1,-1-1 0,1 0 0,0 1 0,0-1 1,0 0-1,-1 0 0,1 0 0,0 1 0,-1-1 1,1 0-1,0 0 0,-1 0 0,1-1 0,14-20 991,-1 1 0,-1-2 0,-1 0-1,9-26 1,-4 11 749,-16 26-732,0 23-592,12 30-963,11 38-718,-14-21-2880,-9-44 1827</inkml:trace>
  <inkml:trace contextRef="#ctx0" brushRef="#br0" timeOffset="1">79 192 13443,'-78'-8'4873,"96"3"-3929,14 5-1224,9-3-2769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2:2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57 224 10666,'5'-8'596,"-2"4"-228,0-1 0,-1 1 0,1-1 0,-1 0 1,0 0-1,0 0 0,-1 0 0,1 0 0,-1 0 1,0 0-1,0 0 0,-1-1 0,0 1 0,0 0 1,0 0-1,-2-10 0,0 8 35,0-6 647,-1 0 0,-1 0 0,0 1 0,-1 0 0,0 0-1,-13-22 1,18 34-1014,0 0-1,0 0 0,0 0 0,0 0 0,0 0 1,0 0-1,0 0 0,-1-1 0,1 1 1,0 0-1,0 0 0,0 0 0,0 0 0,0 0 1,0 0-1,0-1 0,0 1 0,0 0 1,0 0-1,0 0 0,0 0 0,0 0 0,0-1 1,0 1-1,0 0 0,0 0 0,0 0 1,0 0-1,0 0 0,0-1 0,0 1 0,0 0 1,0 0-1,0 0 0,0 0 0,1 0 1,-1 0-1,0-1 0,0 1 0,0 0 0,0 0 1,0 0-1,0 0 0,0 0 0,0 0 1,1 0-1,-1 0 0,0 0 0,0 0 0,0 0 1,0-1-1,0 1 0,0 0 0,1 0 1,-1 0-1,0 0 0,0 0 0,15 1 749,16 8-437,-1 2-294,-1 1 0,0 2 0,51 34 0,-67-39-126,0 1 1,0 0 0,-1 1 0,0 1 0,-1 0-1,-1 0 1,0 1 0,0 1 0,10 20 0,-18-31 73,-1-1 0,1 1 1,-1 0-1,0 0 1,0 0-1,0-1 1,-1 1-1,1 0 0,-1 0 1,0 0-1,1 0 1,-1 0-1,0 0 1,-1 0-1,1 0 0,-1 0 1,1 0-1,-1 0 1,0 0-1,0 0 1,0 0-1,0 0 0,-1-1 1,1 1-1,-1 0 1,0-1-1,1 0 1,-1 1-1,0-1 0,-1 0 1,1 0-1,0 0 1,0 0-1,-1 0 1,-4 2-1,-9 5 68,0-2 1,0 0-1,-1 0 0,-34 7 0,26-7-72,-152 43-3087,143-41 510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54 190 11819,'-49'51'4255,"48"-52"-3914,1 0-1,-1 0 1,1 0-1,-1 1 1,1-1 0,0 0-1,0 0 1,-1 0-1,1 0 1,0 0 0,0 0-1,0 0 1,0 1-1,0-1 1,0 0 0,0 0-1,0 0 1,0 0-1,1 0 1,-1-1 0,4-47 604,-2 15 38,-5-16-150,1 39-581,1 0 0,1 0 0,0 0 0,0 0 0,3-15 1,-3 26-246,0 0 0,0 0 1,0 0-1,1 0 1,-1-1-1,0 1 1,0 0-1,0 0 0,0 0 1,1 0-1,-1 0 1,0 0-1,0 0 1,0 0-1,1-1 1,-1 1-1,0 0 0,0 0 1,1 0-1,-1 0 1,0 0-1,0 0 1,0 0-1,1 0 0,-1 0 1,0 0-1,0 1 1,0-1-1,1 0 1,-1 0-1,0 0 0,0 0 1,0 0-1,1 0 1,-1 0-1,0 0 1,0 1-1,0-1 1,0 0-1,1 0 0,-1 0 1,0 0-1,0 1 1,0-1-1,10 9 63,20 22-26,2 0 0,42 30 0,-58-49-40,0-2 1,0 0-1,1-1 1,1-1-1,-1-1 1,1 0-1,31 7 1,-47-14 4,1 1 1,0 0 0,-1-1-1,1 0 1,0 0 0,0 1-1,0-2 1,-1 1 0,1 0-1,0 0 1,0-1 0,3-1-1,-5 2 0,-1 0-1,0 0 1,0-1-1,1 1 1,-1 0-1,0 0 1,0 0-1,1-1 1,-1 1-1,0 0 1,0 0-1,0-1 1,0 1-1,0 0 1,1 0-1,-1-1 1,0 1-1,0 0 1,0-1-1,0 1 1,0 0-1,0-1 1,0 1-1,0 0 1,0-1-1,0 1 1,0 0-1,0 0 1,0-1 0,0 1-1,0 0 1,0-1-1,-1 1 1,1-1-1,-16-16 378,-44-22 634,45 31-864,1-1 1,0 0-1,-15-14 1,28 22-168,0 1 0,0-1 0,0 1 0,0-1 1,0 0-1,1 1 0,-1-1 0,0 0 0,0 0 0,1 1 1,-1-1-1,0 0 0,1 0 0,-1 0 0,1 0 0,0 0 1,-1 0-1,1 0 0,0 0 0,-1 0 0,1 0 0,0 0 0,0 0 1,0 0-1,0 0 0,0 0 0,0 0 0,0 0 0,0 0 1,0 0-1,1 0 0,-1 0 0,0 0 0,1 0 0,-1 0 1,0 0-1,1 0 0,-1 0 0,1 0 0,0 0 0,-1 0 1,1 1-1,0-1 0,0 0 0,-1 0 0,1 1 0,0-1 0,0 1 1,0-1-1,1 0 0,6-3-251,1 0 0,0 0 0,0 1 1,15-3-1,-17 4 99,17-4-636,-1 0 0,1 2 0,0 1 0,0 2-1,0 0 1,42 4 0,-52 0 468,0 1-1,-1 1 1,0 0 0,1 1 0,14 9 0,10 3 1567,-37-17-1115,0-1-1,0 1 1,0 0 0,0-1-1,1 1 1,-1 0 0,0 0-1,0-1 1,-1 1 0,1 0-1,0 0 1,0 0 0,0 0 0,0 0-1,-1 0 1,1 1 0,-1-1-1,1 0 1,-1 0 0,1 0-1,-1 1 1,0-1 0,1 0-1,-1 0 1,0 1 0,0-1-1,0 0 1,0 0 0,0 1-1,0-1 1,0 0 0,-1 1-1,1-1 1,0 0 0,-1 0-1,1 1 1,-1-1 0,1 0-1,-1 0 1,1 0 0,-2 2-1,1-1 9,0-1-1,-1 1 1,1 0-1,0 0 0,-1-1 1,1 1-1,-1-1 0,0 1 1,1-1-1,-1 0 1,0 0-1,0 0 0,0 0 1,1 0-1,-1 0 0,0 0 1,-1 0-1,1-1 1,0 1-1,0-1 0,0 0 1,0 1-1,0-1 0,-5-1 1,4 1-78,0-1 1,0-1-1,-1 1 0,1 0 1,0-1-1,0 0 0,0 0 1,0 0-1,1 0 0,-1 0 1,1 0-1,-1-1 0,1 1 1,0-1-1,-1 1 0,1-1 1,1 0-1,-1 0 0,0 0 1,1 0-1,-1-1 0,1 1 1,0 0-1,0 0 1,1-1-1,-1 1 0,1-1 1,-1 1-1,1-5 0,0 5-136,0 0-1,0 1 0,1-1 1,-1 0-1,1 0 0,0 0 0,0 0 1,0 1-1,0-1 0,0 0 1,0 1-1,1-1 0,-1 1 1,1-1-1,2-2 0,-2 3-213,0 0 0,1 1-1,-1-1 1,0 0-1,1 1 1,0-1 0,-1 1-1,1 0 1,-1 0-1,1 0 1,0 0 0,0 1-1,0-1 1,0 1-1,0-1 1,-1 1-1,7 0 1,19 3-5889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15 206 14883,'33'55'10442,"-36"-71"-8865,-2-6-505,5-17-672,-7-4-392,1 5-760,1-6-376,-7 12-1177,3 6-615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13555,'8'3'5761,"20"5"-2416,6 2-1497,19 0-455,9-2-113,3-5-616,0 2-320,-1-2-1136,-14-1-712,4 3 1816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5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15643,'2'0'6026,"22"1"-4050,20 6-712,70-2 57,24-4 55,42-4-176,12-5-384,-2 2-616,-6 2-120,-41 8-48,-29 2-32,-67 4-408,-16-4-248,-28-2-552,-19-11-3225,-4-8 1800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7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24637,'7'-19'552,"-3"7"-104,0-9 593,-1 8-161,2 13-168,-5 10-88,5 19-240,1 12-96,-4 19-152,1 2-120,4 0-496,-1-6-328,1-12-880,-3-11-553,0-15-759,-6-7-3362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7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16620,'9'0'5841,"4"0"-4849,22 1-304,8-1-112,-4 0-8,9 0-456,-12 0-600,-5 0-1616,-5 0-1033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4:4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13891,'0'0'5489,"2"-4"-3592,16-4-1025,13-15-56,24-19-88,15-8-64,-2-5-200,-6 4-152,-21 9-688,-11 11-616,-8 13-4337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2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12747,'18'-2'4961,"18"1"-3209,5-7-624,9 4-215,-6 1-321,5 3-736,-10 2-600,-17 3-2369</inkml:trace>
  <inkml:trace contextRef="#ctx0" brushRef="#br0" timeOffset="1">108 122 12739,'11'2'5145,"10"-1"-2881,10-4-1688,8-4-39,5 1-177,1-1-552,1 7-1225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13867,'0'0'6021,"0"-13"-5166,17-172 2076,-15 169-2675,0 0 0,-2 0 0,0-1 0,-1 1 0,0 0 0,-5-21-1,6 37-230,0 0-1,0 0 1,0 0-1,0 0 0,0 1 1,0-1-1,0 0 0,0 0 1,0 0-1,0 0 0,0 0 1,0 0-1,0 0 0,0 0 1,-1 0-1,1 0 0,0 0 1,0 0-1,0 1 1,0-1-1,0 0 0,0 0 1,0 0-1,0 0 0,0 0 1,0 0-1,0 0 0,-1 0 1,1 0-1,0 0 0,0 0 1,0 0-1,0 0 1,0 0-1,0 0 0,0 0 1,0 0-1,0 0 0,0 0 1,-1 0-1,1 0 0,0 0 1,0 0-1,0 0 0,0 0 1,0 0-1,-3 18 333,1 30-241,3-36-134,0 0 1,1 1-1,0-1 0,1 0 0,0 0 1,1 0-1,0-1 0,1 1 0,11 18 1,-15-29 4,0 1 0,0-1 0,0 1 0,1-1 0,-1 1 0,1-1 0,-1 0 0,1 0 1,-1 0-1,1 0 0,0 0 0,0 0 0,-1 0 0,1-1 0,0 1 0,0 0 0,0-1 0,0 0 0,0 1 1,0-1-1,3 0 0,-2-1-2,1 1 1,-1-1-1,0 0 0,1 0 1,-1 0-1,0-1 1,0 1-1,0-1 0,0 0 1,0 0-1,3-2 1,6-7-8,-1 1 0,0-2 0,-1 1 0,11-16 1,33-65 74,-53 92-51,-1-1 0,0 1 0,0 0 0,0-1 0,0 1 1,1 0-1,-1 0 0,0-1 0,0 1 0,0 0 0,1 0 0,-1-1 0,0 1 0,0 0 0,1 0 0,-1 0 1,0-1-1,1 1 0,-1 0 0,0 0 0,1 0 0,-1 0 0,0 0 0,1 0 0,-1 0 0,0 0 0,1-1 0,-1 1 1,0 0-1,1 1 0,-1-1 0,0 0 0,1 0 0,-1 0 0,0 0 0,1 0 0,-1 0 0,0 0 0,1 0 1,-1 1-1,0-1 0,1 0 0,-1 0 0,0 0 0,0 1 0,1-1 0,-1 0 0,0 0 0,0 1 0,1-1 1,-1 0-1,0 0 0,0 1 0,0-1 0,1 1 0,9 22 63,-9-18-66,19 69-394,-16-56-473,0-1-1,1 1 1,15 32 0,-2-25-2072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13075,'0'-2'6089,"0"6"-5297,4 23-248,5 35-120,6-44-215,1-5-145,4-7-353,6 3-167,1-9-456,1 0-240,-5-7-408,-5-4-777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13747,'9'2'5241,"14"1"-3249,-5 0-1351,13-3-81,5 0-88,-2-5-232,6 2-840,-2 3-408,-11-2-1129</inkml:trace>
  <inkml:trace contextRef="#ctx0" brushRef="#br0" timeOffset="1">0 161 13971,'15'2'5137,"16"-2"-4025,3-5-504,3 5-223,-1-3-337,-7 1-1105,-3 2-591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10850,'11'48'3558,"-11"-48"-3518,0 0 0,0 0 0,0 0-1,0 0 1,1 1 0,-1-1 0,0 0-1,0 0 1,0 0 0,0 0 0,0 0-1,1 0 1,-1 1 0,0-1 0,0 0-1,0 0 1,0 0 0,1 0-1,-1 0 1,0 0 0,0 0 0,0 0-1,1 0 1,-1 0 0,0 0 0,0 0-1,0 0 1,1 0 0,-1 0 0,0 0-1,0 0 1,0 0 0,0 0 0,1 0-1,-1 0 1,0-1 0,0 1 0,0 0-1,0 0 1,1 0 0,-1 0-1,0 0 1,0 0 0,0 0 0,0-1-1,0 1 1,0 0 0,1 0 0,-1 0-1,0 0 1,0-1 0,0 1 0,0 0-1,0 0 1,0 0 0,0-1 0,0 1-1,0 0 1,0 0 0,0 0 0,0 0-1,0-1 1,0 1 0,9-17 841,-8 15-690,5-11 129,-1-1 0,-1 0 0,0 1 0,-1-2 0,-1 1 0,0 0 0,-1 0 0,0-1 0,-1 1 1,-3-23-1,4 42-168,0-1 0,0 1 0,1-1 0,-1 0 0,1 1 1,0-1-1,1 0 0,-1 0 0,0-1 0,1 1 1,4 4-1,33 30-290,-37-37 139,-1 1 1,0-1 0,1 0-1,-1 0 1,1 0-1,0 0 1,-1 0-1,1-1 1,-1 1-1,1-1 1,0 0-1,0 1 1,-1-1-1,1-1 1,0 1-1,-1 0 1,1 0-1,0-1 1,-1 0-1,1 0 1,-1 1 0,1-1-1,4-3 1,1-1 22,0 0 0,0 0 1,0 0-1,11-12 1,-12 9-3,0 0 1,0 0-1,0-1 1,-1 0-1,0 0 1,-1 0-1,6-14 1,-11 23-13,0-1 0,1 0 0,-1 1 0,0-1 1,0 1-1,0 0 0,1-1 0,-1 1 0,0-1 0,1 1 1,-1-1-1,0 1 0,1-1 0,-1 1 0,0 0 1,1-1-1,-1 1 0,1 0 0,-1 0 0,1-1 0,-1 1 1,1 0-1,-1 0 0,1-1 0,-1 1 0,1 0 0,-1 0 1,1 0-1,0 0 0,12 11 260,5 25 71,-15-25-282,-1 0 1,-1 0 0,1 14-1,6 34-148,-7-56 41,-1 1-1,2-1 0,-1 0 0,0 0 0,1 0 1,-1 0-1,1 0 0,0 0 0,0 0 1,0 0-1,0-1 0,0 1 0,5 3 0,-5-5-1,-1 0-1,0 0 0,1-1 0,-1 1 0,1-1 0,-1 1 0,1-1 0,-1 1 1,1-1-1,-1 0 0,1 0 0,-1 1 0,1-1 0,-1 0 0,1-1 0,0 1 0,-1 0 1,1 0-1,-1-1 0,1 1 0,-1-1 0,1 1 0,-1-1 0,0 0 0,1 1 1,-1-1-1,0 0 0,1 0 0,-1 0 0,0 0 0,0 0 0,0 0 0,0 0 0,0-1 1,0 1-1,0 0 0,1-3 0,6-7-104,-1-1 0,0 0 1,7-18-1,-6 14 164,-8 16 3,0-1 0,0 1 0,0 0-1,0-1 1,0 1 0,1 0 0,-1-1 0,0 1-1,0 0 1,0 0 0,0-1 0,1 1-1,-1 0 1,0 0 0,0-1 0,0 1 0,1 0-1,-1 0 1,0 0 0,1-1 0,-1 1 0,0 0-1,0 0 1,1 0 0,-1 0 0,0 0-1,1 0 1,-1 0 0,0-1 0,1 1 0,-1 0-1,0 0 1,0 0 0,1 0 0,-1 0-1,1 1 1,7 11 356,5 41 132,-2-12-362,-11-39-141,1-1 1,-1 1-1,1 0 0,0-1 1,0 1-1,0-1 0,0 1 1,0-1-1,0 1 0,0-1 1,1 0-1,-1 1 0,0-1 1,1 0-1,-1 0 0,1 0 1,-1 0-1,1 0 0,-1 0 1,1-1-1,0 1 1,0 0-1,-1-1 0,1 1 1,0-1-1,0 0 0,-1 0 1,1 0-1,0 1 0,0-2 1,0 1-1,0 0 0,-1 0 1,1-1-1,3 0 0,4-3-338,-1 0 0,1 0 1,-1-1-1,-1-1 0,14-10 0,1 0-2606,-18 10-1159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13691,'9'-2'5089,"13"-1"-4001,1 2-224,8 4-239,0 2-297,0 1-576,-10-3-369,0 2-999,-5-1-1801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13603,'3'5'4913,"14"0"-3913,2 2-448,17-7-216,3 0-96,5-4-1056,-2-1-608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3 213 11130,'-3'64'3937,"5"-60"-1408,3-14-1281,3-14 108,-3 1-288,17-53 762,-20 71-1736,0-1 0,0 1 0,1-1 1,0 1-1,0 0 0,0 0 0,1 0 0,0 1 0,-1-1 0,9-5 0,-11 9-83,1 0 1,-1 1-1,1-1 0,0 1 1,-1-1-1,1 1 0,0 0 0,-1-1 1,1 1-1,0 0 0,-1 0 1,1 0-1,0 1 0,0-1 0,-1 0 1,1 1-1,0-1 0,-1 1 1,1-1-1,-1 1 0,1 0 0,-1 0 1,1-1-1,-1 1 0,1 0 1,-1 0-1,0 1 0,0-1 0,1 0 1,1 3-1,7 6-32,-1 1 1,14 19-1,-16-21-20,5 8-127,1-1 0,22 21 0,-35-36 168,1-1 0,0 1-1,0 0 1,0-1 0,-1 1 0,1-1 0,0 0 0,0 1 0,0-1 0,0 0-1,0 1 1,0-1 0,0 0 0,0 0 0,-1 0 0,1 0 0,0 0 0,0 0-1,0 0 1,0 0 0,0 0 0,0-1 0,0 1 0,0 0 0,0 0 0,0-1-1,0 1 1,-1-1 0,1 1 0,0-1 0,0 1 0,0-1 0,-1 1 0,1-1 0,0 0-1,-1 1 1,1-1 0,0 0 0,-1 0 0,1 0 0,0-1 0,2-3 60,1 0 0,-1-1 0,-1 1 0,1-1 1,2-7-1,-4 6-25,1 1 0,-2-1 0,1 0 1,-1 0-1,0 0 0,0 1 0,-1-1 1,1 0-1,-2 1 0,1-1 0,-3-8 0,1 5-235,1 0-1,0 0 0,-1-18 1,7 20-1022,11 7-628</inkml:trace>
  <inkml:trace contextRef="#ctx0" brushRef="#br0" timeOffset="1">411 111 12019,'60'69'4593,"-60"-96"-3153,5-1-1136,-2-9-104,-3 4-368,5 4-344,-5 3-1049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8826,'-29'-42'4769,"55"40"-96,10 4-3393,1 1-696,4 2-160,2 5-384,-10-4-448,4 4-896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84 108 7610,'4'-10'8340,"14"-3"-6316,-15 12-1785,0-1-122,1 0 48,-1 0 0,0 0 1,1 1-1,-1-1 1,1 1-1,0 0 0,-1 0 1,5-1-1,-7 2-80,1 0-1,-1 0 1,0 1 0,0-1 0,0 0 0,1 0-1,-1 1 1,0-1 0,0 1 0,0-1-1,0 1 1,0 0 0,0-1 0,0 1-1,0 0 1,0 0 0,0 0 0,0 0 0,0-1-1,0 1 1,-1 0 0,1 1 0,0-1-1,-1 0 1,1 0 0,-1 0 0,1 0-1,-1 0 1,0 0 0,1 1 0,-1-1 0,0 0-1,0 0 1,0 3 0,1 0 60,0 1 0,-1-1 0,1 0 1,-1 1-1,-1-1 0,1 1 0,0-1 0,-1 0 0,0 1 0,0-1 1,0 0-1,-1 0 0,1 0 0,-1 0 0,0 0 0,0 0 1,-1 0-1,1 0 0,-1-1 0,0 1 0,-4 4 0,4-6-102,0 0 0,1 0 0,-1 0-1,0 0 1,0-1 0,0 1 0,0-1-1,0 0 1,-1 0 0,1 0 0,0 0-1,0-1 1,-1 1 0,1-1-1,-1 0 1,1 0 0,0 0 0,-1 0-1,1-1 1,0 1 0,-1-1 0,1 0-1,0 0 1,0 0 0,-1 0 0,1-1-1,0 1 1,-5-4 0,4 2-33,0 0 0,1 0 1,-1 0-1,1 0 0,-1-1 0,1 1 1,0-1-1,1 0 0,-1 0 0,0 0 0,1 0 1,0-1-1,0 1 0,1 0 0,-1-1 1,1 1-1,0-1 0,0 0 0,0 1 1,1-1-1,-1 0 0,1 0 0,0 1 1,1-7-1,0 7-54,0 0 1,0-1-1,0 1 0,0 0 1,0 0-1,1 0 1,0 1-1,-1-1 1,2 0-1,-1 1 0,0-1 1,1 1-1,-1-1 1,1 1-1,0 0 0,0 0 1,0 1-1,1-1 1,-1 1-1,1-1 0,-1 1 1,1 0-1,0 0 1,0 1-1,0-1 0,0 1 1,0 0-1,4-1 1,0 1-186,0 0 1,0 0 0,0 1-1,0 0 1,0 0 0,0 1 0,0 0-1,0 1 1,-1-1 0,10 5-1,31 17-1808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3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44 10850,'-30'8'4816,"19"-6"-4260,6 0-22,6-1-157,14 1 53,35 0 160,1017-28 5266,-430 6-5745,-82 11-277,-324 8-4078,-295-2 1499,1 2 1223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3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37 10898,'7'-37'9053,"-11"58"-6833,-6 16-1337,-1-2 0,-23 53 0,32-86-861,1 0 1,0 1 0,-1-1-1,1 0 1,-1 0-1,0 0 1,0 0-1,-3 3 1,3-1 130,15-5-88,70-8 16,-58 5-167,1 1 1,0 1-1,0 1 0,44 5 0,-45-2-2405,-18-1 317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4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12 247 26646,'-5'-35'-328,"8"9"-64,-8-41-809,4 2-583,-2 11-577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4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42 14803,'-3'-2'375,"0"0"205,0 1 0,0-1 0,0 0 0,0-1 0,1 1 0,-1 0 0,-3-4 0,6 5-520,0 1-1,0 0 0,0 0 0,0-1 0,0 1 1,0 0-1,0 0 0,0-1 0,0 1 0,0 0 0,0 0 1,0-1-1,0 1 0,0 0 0,0 0 0,0-1 0,0 1 1,0 0-1,0-1 0,0 1 0,0 0 0,0 0 0,0-1 1,0 1-1,1 0 0,-1 0 0,0 0 0,0-1 0,0 1 1,1 0-1,-1 0 0,0 0 0,0-1 0,1 1 0,19-7 924,-6 6-726,0-1 0,0 2 0,1 0 0,-1 0 0,27 5 0,-32-3-234,-1 0 1,1 0-1,-1 0 0,1 1 1,-1 0-1,0 1 0,0 0 1,0 0-1,-1 1 0,12 9 1,-17-12-24,0-1 0,-1 1-1,1-1 1,-1 1 0,1 0 0,-1-1 0,0 1 0,1 0 0,-1 0 0,0 0 0,0 0 0,-1 0 0,1 0 0,0 0 0,-1 1 0,1-1 0,-1 0 0,0 0 0,0 0 0,1 1 0,-2 3-1,0-4 10,0 1 0,0 0-1,0 0 1,0-1-1,-1 1 1,1-1 0,-1 1-1,1-1 1,-1 0-1,0 1 1,0-1-1,0 0 1,-1 0 0,-2 2-1,-4 2 1,-1 0 0,1-1 0,-1 0 0,0 0 0,0-1 1,-1-1-1,-17 5 0,-10-3-1184,-71 1 1,84-6-504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11570,'-4'0'644,"-1"-1"0,1 1 0,-1 0 0,1 0 0,0 1 0,-1 0 0,1-1 0,0 1 0,-1 0 0,-3 3 0,-1-1-222,2 1 0,-1 0 0,0 0 0,-11 10 0,4-1-89,0 0 0,0 2 0,-18 24-1,27-32-173,1 0 0,0 0 0,0 1 0,1 0 0,0 0-1,1 0 1,0 0 0,-4 14 0,7-19-141,-1-1-1,1 1 1,-1 0-1,1 0 1,0 0-1,0-1 1,1 1-1,-1 0 1,0 0-1,1 0 1,0-1 0,-1 1-1,1 0 1,0-1-1,1 1 1,-1-1-1,0 1 1,1-1-1,-1 1 1,1-1-1,0 0 1,0 0 0,0 0-1,0 0 1,0 0-1,0 0 1,0-1-1,1 1 1,-1-1-1,1 1 1,3 0-1,1 1-14,-1-1 0,2 0 0,-1 0 0,0-1-1,0 1 1,0-2 0,14 1 0,56-7-22,-54 4-5,16-1-123,54-7-318,-85 8 204,-1 1 0,0-1 0,0 0 0,0 0 0,0-1-1,0 0 1,-1 0 0,1-1 0,9-6 0,-4-4-1642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14531,'0'-2'8906,"0"1"-7810,0-4-144,7-31-455,4-40-209,-9 35-328,3-4-344,-5 14-921,-2 8-607,5 13-1993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 12419,'-50'-19'10729,"58"15"-9192,18-1-929,-5 2-392,49-5 383,-62 7-566,0 1 1,0 0-1,0 0 0,0 1 1,0 0-1,13 4 1,-20-5-34,0 1 0,-1-1-1,1 1 1,0-1 0,0 1 0,0-1 0,0 1 0,-1-1 0,1 1 0,0 0 0,-1-1 0,1 1 0,0 0 0,-1 0 0,1 0 0,-1 0 0,1-1 0,-1 1 0,1 0 0,-1 0-1,0 0 1,1 0 0,-1 0 0,0 0 0,0 0 0,0 0 0,0 0 0,0 0 0,0 0 0,0 0 0,0 0 0,0 0 0,0 0 0,-1 0 0,1 0 0,0 0 0,-1 0 0,1-1 0,-1 3-1,-23 35 67,23-36-61,-11 12 23,-1 0 1,0-1-1,-22 17 1,-6 5-31,40-35-9,1 1 0,-1-1 1,1 0-1,-1 1 1,1-1-1,0 1 1,-1-1-1,1 0 0,-1 1 1,1-1-1,0 1 1,0-1-1,-1 1 0,1-1 1,0 1-1,0-1 1,-1 1-1,1 0 0,0-1 1,0 1-1,0-1 1,0 1-1,0-1 1,0 1-1,0 0 0,0-1 1,0 1-1,0-1 1,0 1-1,0 0 0,0-1 1,1 1-1,-1-1 1,0 1-1,0-1 1,1 1-1,-1-1 0,0 1 1,1-1-1,-1 1 1,0-1-1,1 0 0,-1 1 1,1-1-1,-1 1 1,1-1-1,-1 0 0,1 1 1,-1-1-1,1 0 1,-1 0-1,1 1 1,-1-1-1,1 0 0,-1 0 1,1 0-1,-1 0 1,1 0-1,0 0 0,-1 0 1,1 0-1,49 8-440,-36-6 332,-9-2 94,0 1 1,-1 0 0,1 0 0,-1 0-1,1 1 1,-1 0 0,1 0-1,-1 0 1,0 0 0,0 1 0,7 5-1,-10-7 19,0 0 1,0 0-1,0 0 0,0 1 0,-1-1 0,1 0 0,0 0 0,-1 0 1,1 1-1,-1-1 0,1 0 0,-1 1 0,0-1 0,0 1 0,1-1 1,-1 0-1,0 3 0,-1-1 5,1-1 0,-1 1 0,0 0 0,0-1 0,0 1 0,0-1 0,0 1 0,-1-1 0,1 1 0,-1-1 0,1 0 0,-3 3 0,-4 4 22,-1-1-1,0 0 0,0 0 0,0-1 0,-16 9 1,18-12-181,1 0 1,-1 0-1,-1-1 1,1 0-1,0 0 1,-1-1-1,1 0 1,-1-1-1,-13 2 1,9-5-1416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21 11154,'-1'-2'541,"-1"0"0,1 1 0,-1-1 1,1 1-1,-1-1 0,0 1 0,1 0 0,-1 0 0,0 0 0,0 0 0,0 0 0,-3-1 0,-26-1 1857,22 4-2121,0 1 1,0 0-1,0 0 0,-17 8 1,8-3-45,-1 2 1,2 0 0,-1 1 0,1 1 0,1 0-1,0 1 1,0 1 0,1 1 0,-25 29 0,38-41-230,0 1 1,0-1-1,1 1 1,-1 0-1,1-1 1,0 1-1,0 0 1,0 0 0,0 0-1,0 0 1,0 0-1,1 0 1,0 0-1,-1 0 1,1 0 0,0 0-1,0 0 1,1 0-1,-1 0 1,1 0-1,0 0 1,-1 0 0,1 0-1,0 0 1,1 0-1,-1 0 1,0-1-1,1 1 1,0 0 0,0-1-1,-1 0 1,1 1-1,1-1 1,-1 0-1,3 2 1,3 3-15,1 0 0,0-1 0,0-1-1,0 1 1,1-2 0,0 1 0,0-1 0,20 5 0,-7-3-412,-1-2 0,1 0 1,0-2-1,0 0 0,0-2 1,0 0-1,0-1 0,0-2 1,40-9-1,-34 0-1693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16123,'-20'-41'6330,"61"41"-4402,8 2-487,0-1-577,-7-1-440,-3 5-488,-2 0-264,-17-10-921,-1 5-751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51 12891,'29'4'2165,"49"14"0,-76-18-2090,-1 1 1,0-1-1,1 1 0,-1-1 0,1 1 1,-1 0-1,0 0 0,1 0 1,-1 0-1,0 0 0,0 0 0,0 0 1,0 0-1,0 0 0,0 0 1,0 0-1,0 1 0,0-1 0,-1 0 1,1 1-1,0-1 0,-1 1 1,1-1-1,-1 1 0,0-1 0,1 1 1,-1-1-1,0 1 0,0-1 1,0 1-1,0-1 0,0 1 0,-1-1 1,1 1-1,0-1 0,-1 1 1,1-1-1,-1 1 0,0 1 0,-1 3 152,-1-1-1,0 1 0,0-1 1,0 0-1,-1 0 0,-7 8 1,3-7 79,1 0 0,-1-1 0,0 0 0,-1 0 0,1-1 0,-1 0 0,0 0 0,0-1 1,0 0-1,0-1 0,-1 0 0,1 0 0,-1-1 0,1 0 0,-1-1 0,-17-1 0,25 1-213,0-1-1,-1 1 1,1-1-1,0 0 1,-1 0-1,1 1 0,0-2 1,0 1-1,0 0 1,0 0-1,0-1 0,0 1 1,1-1-1,-1 1 1,0-1-1,1 0 1,-1 0-1,-2-3 0,2 1-10,1 0 0,-1 0 0,1 1-1,0-1 1,0 0 0,0 0-1,0 0 1,1 0 0,0 0-1,0-6 1,0 2-54,1 0 0,0 1 0,0-1 0,1 1 0,0-1 0,0 1 0,1 0 1,0 0-1,0 0 0,1 0 0,6-9 0,-6 11-78,0 1 0,-1 0 0,2 1 0,-1-1 0,0 1 1,1 0-1,-1 0 0,1 0 0,0 0 0,0 1 0,0 0 0,0 0 0,1 0 1,-1 1-1,0 0 0,1 0 0,-1 0 0,1 0 0,6 1 0,-8 1-177,1-1 1,-1 1-1,1 0 0,-1 0 0,0 0 0,0 1 0,1-1 0,-1 1 0,0 0 0,0 0 0,-1 1 0,1-1 0,0 1 0,-1 0 0,0 0 0,4 3 0,18 29-3036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10410,'7'4'1284,"0"0"0,1 0-1,-1 0 1,1-1-1,16 4 1,-15-5-902,1 0 0,0-1 0,0 0 0,14-1 0,-6-1-358,1-2-1,0 0 1,-1-1 0,32-11-1,-47 14-18,-1 0 0,1 0-1,0 0 1,-1 0 0,0 0 0,1 0-1,-1-1 1,0 1 0,1-1 0,-1 0-1,0 0 1,0 1 0,0-1-1,-1-1 1,1 1 0,0 0 0,-1 0-1,3-5 1,-4 4 25,1 1 0,-1-1 0,1 1 0,-1-1 0,0 1 0,0-1 0,0 0 0,0 1 1,-1-1-1,1 1 0,-1-1 0,0 1 0,1-1 0,-1 1 0,0-1 0,-2-1 0,-3-7 227,-1 1 1,0 0-1,0 0 1,-1 1-1,-1 0 1,-16-14-1,-19-11 797,29 24-589,1-1 0,0-1 0,0 0 0,-13-17 0,27 29-459,0 0 0,-1 0 0,1-1 1,0 1-1,0 0 0,0 0 0,0 0 1,0-1-1,0 1 0,0 0 0,-1 0 1,1-1-1,0 1 0,0 0 0,0 0 1,0-1-1,0 1 0,0 0 0,0-1 0,0 1 1,1 0-1,-1 0 0,0-1 0,0 1 1,0 0-1,0 0 0,0 0 0,0-1 1,0 1-1,0 0 0,1 0 0,-1-1 1,0 1-1,0 0 0,0 0 0,1 0 1,-1 0-1,0-1 0,0 1 0,0 0 1,1 0-1,-1 0 0,0 0 0,0 0 1,1 0-1,-1 0 0,0 0 0,0-1 1,1 1-1,-1 0 0,0 0 0,0 0 1,1 0-1,26-2-147,29 6-573,-42-2 265,0 0 1,-1 1-1,1 1 1,20 9-1,4 6-1355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6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14875,'-3'0'9234,"1"0"-9266,1 0-592,-1 7-2785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3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4 236 11066,'-3'39'5249,"9"-46"-1832,6-12-1816,5-7-233,1-13-440,5 1-288,-2-5-464,-11 4-288,1 8-1144,-17-2-720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06:56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13883,'78'2'5689,"-77"3"-3576,1-5-1409,-1 0-1528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9930,'5'-14'819,"0"0"1,-1 0-1,0 0 0,-1 0 1,-1 0-1,0-1 0,-1 1 1,-1-1-1,0 0 0,-4-25 1,7 55-713,1 0 0,1 0 0,0-1 0,1 1 0,0-1 0,1-1 0,1 1 0,0-1-1,1-1 1,0 1 0,1-2 0,0 1 0,24 19 0,-30-28-89,0-1 0,1 1 0,0-1 0,-1 0 0,1-1 0,0 1 0,0-1-1,0 0 1,0 0 0,0 0 0,0-1 0,0 1 0,1-1 0,-1-1 0,0 1-1,0-1 1,0 0 0,7-2 0,-9 2 82,0 0 0,0 0-1,0-1 1,0 1 0,0-1 0,0 1 0,0-1 0,-1 0-1,1 0 1,-1-1 0,0 1 0,1 0 0,-1-1-1,0 1 1,0-1 0,0 0 0,-1 0 0,1 0-1,-1 0 1,0 0 0,0 0 0,0 0 0,0 0 0,0 0-1,0 0 1,-1-1 0,0 1 0,1 0 0,-2-6-1,0-3 348,-2-1 0,1 1-1,-1-1 1,-1 1 0,-9-21-1,7 21-218,1 0 0,1-1-1,0 1 1,1-1 0,-2-16 0,5 28-233,0-1 1,0 1 0,0 0-1,0 0 1,0 0 0,1 0 0,-1 0-1,0-1 1,0 1 0,1 0-1,-1 0 1,1 0 0,-1 0 0,1 0-1,0 0 1,-1 0 0,1 0-1,0 0 1,0 0 0,-1 1 0,1-1-1,0 0 1,0 0 0,1 0-1,2-1-59,-1 1-1,0-1 1,0 1-1,1 0 0,-1 0 1,0 0-1,1 1 1,4-1-1,9 0-520,0 2 0,27 3-1,-41-4 470,145 25-3637,-128-20 3408,0 0 0,0 2-1,-1 0 1,0 1 0,21 13 0,-37-19 430,0-1 0,0 1-1,0 1 1,-1-1 0,1 0-1,0 1 1,-1-1 0,0 1-1,0 0 1,1 0 0,-2 0-1,1 0 1,0 0 0,-1 0 0,1 0-1,-1 0 1,0 1 0,0-1-1,0 1 1,0-1 0,-1 1-1,0-1 1,1 1 0,-1-1-1,-1 1 1,1-1 0,0 1 0,-1-1-1,0 1 1,1-1 0,-3 5-1,1-3 160,0-1 0,0 0 0,0 0 0,-1 0 0,1 0 0,-1-1 0,0 1 0,0-1 0,-1 1 0,1-1 0,-1 0 0,1 0 0,-1-1 0,0 1 0,0-1 0,0 0 0,0 0 0,0 0 0,-1 0 0,1-1 0,-1 0 0,1 0 0,-9 1 0,9-2-126,0 0 0,0 0 0,-1 0 0,1-1 0,0 1 0,0-1 0,0 0 0,0 0 0,0-1 1,0 1-1,0-1 0,0 0 0,1 0 0,-1 0 0,1-1 0,-1 1 0,1-1 0,0 0 0,0 0 0,0 0 0,0 0 0,1 0 0,-1-1 0,1 1 0,0-1 0,-3-6 0,4 7-150,0 0 0,0 0-1,0 0 1,0-1 0,1 1-1,-1 0 1,1 0-1,0 0 1,0 0 0,0 0-1,0-1 1,1 1-1,-1 0 1,1 0 0,0 0-1,0 0 1,0 0 0,0 0-1,1 0 1,-1 1-1,1-1 1,-1 0 0,1 1-1,0-1 1,0 1 0,0 0-1,1-1 1,-1 1-1,0 0 1,1 0 0,-1 0-1,1 1 1,0-1 0,0 1-1,4-2 1,34-10-1826,3 10-1215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101 284 12323,'60'14'5905,"-63"-23"-1464,2-4-2641,-4-13-992,0 5-207,-3-10-649,0-7-537,-2-1-1135,-2-8-480</inkml:trace>
  <inkml:trace contextRef="#ctx0" brushRef="#br0" timeOffset="1">23 32 13899,'-22'-31'5593,"72"44"-3584,8-2-425,7 4-664,-3-9-368,2-2-1152,-11-3-648,-15 3-1033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13579,'13'97'5433,"10"-115"-3232,-2-8-481,3-13-280,4 0-152,-13-5-287,-2 7-121,-7 12-152,-1 8-80,0 15-216,-2 2-64,-1 13-200,1 8-80,-3 12-464,5 7-392,11 3-936,-3-6-681,8-11-71</inkml:trace>
  <inkml:trace contextRef="#ctx0" brushRef="#br0" timeOffset="1">155 191 13187,'-65'-37'5401,"84"48"-2592,12 4-2673,10-1-344,7 1-1017,-4-5-839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16067,'40'-5'5994,"27"-3"-3914,73 1-960,30 4 97,24 3-129,11 3-448,3 9-608,-25 2-184,-36 4-536,-35 0-536,-75-10-1225,-22-3-528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63 11098,'25'5'1824,"0"-1"-1,0-2 1,30 0-1,-27-2-1448,0-2-1,-1-1 0,1-2 1,-1 0-1,0-2 1,0-1-1,-1-1 1,48-23-1,-59 28 1131,-13 14-653,-19 24-101,14-27-574,-20 37 14,3 1 1,1 0-1,-13 52 1,24-68-193,2 0 0,1 0 0,1 1 0,2 0 0,1-1 0,4 45 0,-2-63 8,0-1 1,1 0 0,1 1-1,0-1 1,5 11 0,-8-19-10,1 0-1,-1-1 1,1 1-1,0 0 1,0-1 0,0 1-1,0-1 1,0 1-1,0-1 1,0 1 0,0-1-1,0 0 1,1 0-1,-1 1 1,1-1 0,-1 0-1,1 0 1,-1 0 0,1-1-1,-1 1 1,1 0-1,0-1 1,0 1 0,-1-1-1,1 1 1,0-1-1,0 0 1,-1 0 0,1 0-1,0 0 1,0 0 0,0 0-1,-1 0 1,1 0-1,0-1 1,0 1 0,-1-1-1,3 0 1,10-5-160,0-1 1,0 0-1,-1 0 0,20-15 1,-32 21 159,-1 1 0,1-1 0,0 0 1,0 0-1,0 1 0,-1-1 0,1 0 0,0 0 1,-1 0-1,1 0 0,-1 0 0,1 0 0,-1 0 1,0 0-1,1 0 0,-1 0 0,0 0 1,0 0-1,1 0 0,-1 0 0,0 0 0,0 0 1,0 0-1,0 0 0,-1-1 0,1 1 0,0 0 1,0 0-1,-1 0 0,1 0 0,0 0 1,-1 0-1,1 0 0,-1 0 0,0 0 0,1 1 1,-1-1-1,0 0 0,1 0 0,-1 0 0,-1-1 1,-3-2 75,-1-1 0,1 1 0,-1 0 0,0 0 0,-10-4 0,-12-5 362,0 1 0,-1 2-1,-54-12 1,-98-8 774,126 22-1010,32 4-206,-13-2-442,0 1 1,-1 2-1,1 1 1,-40 4 0,53 2-1794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40 10786,'-97'-28'5097,"103"27"-1568,7-3-1872,5 1-121,7 1-136,4 1-176,10 2-543,3 3-153,5-1-288,0-3-112,-16 0-488,-1 0-521,-21 6-1367,-7 6 392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15435,'41'57'6170,"-35"-63"-3874,-8-11-672,2-12-743,0-5-217,2-13-656,8 3-368,-7 10-905,5 3-751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13051,'5'0'5665,"3"0"-2152,16 1-2121,10 1-64,21-2-159,10 0-329,-8 0-648,2 3-192,-12 10-688,-10-3-553,2 1-1487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 10762,'71'-8'4653,"-59"5"-911,-22 2-2157,-7 7-426,0-1 0,1 2 0,-26 14 0,29-14-854,1 0-1,0 1 0,1 0 1,0 1-1,0 1 1,1 0-1,0 0 1,-14 20-1,22-28-273,1-1 0,0 1 0,-1 0 0,1 0 0,0 0 0,0 0-1,1 0 1,-1 1 0,0-1 0,1 0 0,-1 0 0,1 1 0,0-1 0,0 0 0,-1 0 0,2 1 0,-1-1 0,0 0-1,0 0 1,1 1 0,-1-1 0,2 3 0,0-2-23,0 0 0,0-1 0,0 1 0,0-1-1,0 0 1,1 1 0,-1-1 0,1 0 0,-1-1 0,1 1-1,0 0 1,0-1 0,0 1 0,3 0 0,9 3-92,0-1 0,0 0-1,0-2 1,0 1 0,24-1 0,-12-1-526,-1-2 0,0-1 0,0 0 0,0-3 0,0 0 0,0-1 0,-1-1 0,39-18 0,-23 1-1105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5.1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47 11474,'3'-6'1341,"0"0"0,0 0 0,1 1-1,0-1 1,7-6 0,-11 11-1253,0 1 1,1-1 0,-1 1-1,1 0 1,-1-1 0,1 1-1,-1-1 1,1 1 0,0 0-1,-1 0 1,1-1 0,-1 1-1,1 0 1,-1 0 0,1 0-1,0 0 1,-1-1-1,1 1 1,0 0 0,-1 0-1,1 0 1,-1 0 0,1 1-1,1-1 1,-1 1-7,0-1-1,-1 1 1,1 0 0,0 0-1,0 0 1,-1 0 0,1 0-1,0 0 1,-1 0-1,1 0 1,-1 1 0,1-1-1,-1 0 1,0 0 0,1 0-1,-1 0 1,0 1 0,0 0-1,2 10 88,-2-1 0,1 0 0,-1 1 0,-1-1 0,0 0 0,-1 0 0,-3 16 0,-31 81 100,5-15-237,31-92-49,-1 0 0,1 0 1,0 0-1,0-1 1,-1 1-1,1 0 0,0 0 1,0 0-1,0 0 0,0 0 1,0 0-1,0 0 1,1 0-1,-1 0 0,0 0 1,0-1-1,1 1 1,-1 0-1,1 1 0,0-1 5,-1-1-1,1 0 1,-1 0-1,1 1 1,-1-1-1,1 0 1,-1 0-1,1 1 1,-1-1-1,1 0 1,0 0-1,-1 0 1,1 0-1,-1 0 1,1 0-1,0 0 1,-1 0-1,1 0 0,-1 0 1,1-1-1,-1 1 1,2 0-1,37-21-410,-28 15 324,2-1-11,0 1 1,1 1 0,0 0-1,0 1 1,23-5-1,74 0-333,-98 8 429,-5 0 38,1 0 0,0-1-1,-1 0 1,1-1 0,-1 0-1,0 0 1,14-7 0,21-9 1040,-39 19-1021,-1 0 1,1 1 0,-1-1-1,1 1 1,-1 0 0,0 0-1,1 0 1,-1 0 0,0 0-1,0 1 1,1 0 0,-1 0-1,0 0 1,-1 0 0,6 4-1,20 11 139,-21-14-228,0-1-1,0-1 1,0 1 0,0-1 0,0-1-1,0 1 1,0-1 0,0 0-1,0-1 1,0 1 0,0-2 0,0 1-1,0-1 1,0 0 0,7-3 0,-8 3-333,-1-1 0,1 0 0,-1-1 0,1 1 0,-1-1 0,0 0 1,0 0-1,-1-1 0,1 1 0,6-10 0,-2-3-1661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11362,'0'5'12251,"0"-7"-11243,0 0-728,10-38-456,1-41-992,-9 42-648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67 12579,'-6'-6'972,"-12"-17"1192,18 23-2122,-1 0 0,1 0 1,0-1-1,0 1 0,-1 0 1,1 0-1,0-1 0,0 1 1,0 0-1,0-1 1,0 1-1,0 0 0,-1-1 1,1 1-1,0 0 0,0-1 1,0 1-1,0 0 0,0-1 1,0 1-1,0 0 0,0-1 1,0 1-1,1 0 1,-1-1-1,0 1 0,0 0 1,0-1-1,0 1 0,0 0 1,1-1-1,-1 1 0,0 0 1,0 0-1,0-1 0,1 1 1,-1 0-1,0 0 0,0-1 1,1 1-1,-1 0 1,0 0-1,1 0 0,-1 0 1,0-1-1,1 1 0,-1 0 1,0 0-1,1 0 0,-1 0 1,0 0-1,1 0 0,-1 0 1,0 0-1,1 0 1,45-12 1468,7 0-515,-50 11-957,1 1 0,0 0 1,0 0-1,-1 1 0,1-1 0,0 1 0,-1-1 0,1 1 1,-1 0-1,1 1 0,-1-1 0,6 3 0,-8-3-23,0 0-1,0-1 1,0 1-1,0 0 1,0 0-1,0 0 0,0 0 1,-1 0-1,1 0 1,0 0-1,0 1 1,-1-1-1,1 0 1,-1 0-1,1 1 1,-1-1-1,1 0 1,-1 0-1,0 1 1,0-1-1,0 0 0,0 1 1,1-1-1,-2 1 1,1-1-1,0 0 1,0 1-1,0-1 1,-1 0-1,1 0 1,-1 1-1,1-1 1,-1 0-1,1 0 1,-1 1-1,0-1 0,1 0 1,-3 2-1,-4 7 115,0-1 0,0 1 1,-13 11-1,12-13-75,2-2-33,1-2 8,1 0 0,0 1 0,0 0 0,-5 9 0,8-14-48,1 1 1,0 0-1,-1-1 0,1 1 0,0 0 0,-1-1 1,1 1-1,0 0 0,0 0 0,0-1 0,0 1 1,0 0-1,0-1 0,0 1 0,0 0 0,0 0 1,0-1-1,0 1 0,0 0 0,1-1 0,-1 1 1,0 0-1,0-1 0,1 1 0,-1 0 1,1-1-1,-1 1 0,0-1 0,1 1 0,-1 0 1,1-1-1,-1 1 0,1-1 0,-1 0 0,1 1 1,0-1-1,-1 1 0,1-1 0,0 0 0,-1 1 1,1-1-1,0 0 0,-1 0 0,1 0 1,0 0-1,-1 1 0,1-1 0,0 0 0,1 0 1,73 10-1886,-54-9 1445,-1 2 1,33 7-1,-52-10 480,0 1-1,0-1 1,0 0-1,0 0 1,0 1-1,-1-1 1,1 0-1,0 1 1,0-1-1,0 1 1,-1-1-1,1 1 1,0-1-1,-1 1 1,1 0-1,0-1 1,-1 1-1,1 0 1,-1 0-1,1 0 1,-1 0 28,0 0 0,0 0 0,0-1 1,0 1-1,0 0 0,0-1 0,0 1 1,0 0-1,0-1 0,-1 1 0,1 0 1,0-1-1,-1 1 0,1-1 0,0 1 1,-1-1-1,1 1 0,-1 0 0,1-1 1,-1 1-1,-38 26 2276,29-21-1934,-6 4 310,-2 3-182,-1-1 0,0-1 0,0-1 0,-1 0 0,0-2 0,-1 0 0,-23 5 1,38-13-1579,9-3-848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6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5073,'2'3'1306,"0"-1"-1,1 1 0,-1-1 1,1 1-1,0-1 1,-1 0-1,5 2 1,10 1 7681,-17-5-8891,0 0 0,0-1 1,0 1-1,0-2-19,-1 0 0,1-1-1,0 1 1,1 0 0,-1-1-1,0 1 1,1 0 0,-1 0 0,1 0-1,0-1 1,-1 1 0,2-2-1,5-15 94,2-9-36,23-90 226,-32 117-360,0 0 1,0 1 0,0-1 0,0 1 0,0-1 0,0 1-1,0-1 1,0 1 0,0-1 0,0 1 0,0-1-1,0 1 1,1-1 0,-1 1 0,0-1 0,0 1 0,0-1-1,1 1 1,-1-1 0,0 1 0,1 0 0,-1-1-1,0 1 1,1-1 0,-1 1 0,1 0 0,-1-1 0,0 1-1,1 0 1,-1 0 0,1-1 0,-1 1 0,1 0-1,-1 0 1,1 0 0,-1 0 0,1-1 0,-1 1 0,1 0-1,-1 0 1,1 0 0,0 0 0,-1 0 0,1 0-1,-1 0 1,1 1 0,-1-1 0,1 0 0,-1 0 0,1 0-1,-1 0 1,1 1 0,-1-1 0,1 0 0,-1 1-1,0-1 1,1 0 0,-1 1 0,1-1 0,-1 1 0,25 28 97,-21-23-70,29 41 150,-20-27-137,0-1-1,26 28 1,-38-46-37,0 1 1,0-1-1,0 0 1,0 0-1,1 0 1,-1 0-1,0 0 1,0 0-1,1 0 1,-1 0-1,1 0 1,-1-1-1,1 1 0,-1-1 1,1 1-1,-1-1 1,1 1-1,0-1 1,-1 0-1,1 0 1,0 0-1,2 0 1,-2-1 26,-1 1-1,0-1 1,1 0 0,-1 0 0,0 0 0,0 0 0,1-1-1,-1 1 1,0 0 0,0 0 0,0-1 0,-1 1 0,1 0-1,0-1 1,0 1 0,-1-1 0,1 1 0,0-3 0,2-10 262,0 0 0,-1 0 1,1-27-1,-3 38-273,0-17 160,1-30 61,-1 49-264,0-1 0,0 0 0,1 1 0,-1-1 0,0 0 0,1 1 0,0-1 1,-1 1-1,1-1 0,0 1 0,0-1 0,0 1 0,0-1 0,0 1 0,0 0 1,0 0-1,0 0 0,1-1 0,-1 1 0,0 0 0,1 0 0,-1 1 0,3-2 0,9-1-339,0 1-1,0 1 0,0 0 1,0 1-1,26 3 0,-8-1-288,35-1-670,82 6-1053,-129-5 2210,1 1 0,-1 1 0,0 1 0,0 0 0,23 11 0,-41-16 198,1 1 1,-1-1 0,1 1 0,-1 0 0,0-1 0,1 1 0,-1 0 0,0 0 0,0 0 0,0 0 0,1 0-1,-1 0 1,0 0 0,0 0 0,0 0 0,0 0 0,-1 1 0,1-1 0,0 0 0,-1 0 0,1 1 0,0-1-1,-1 1 1,0-1 0,1 1 0,-1-1 0,0 1 0,0-1 0,1 1 0,-1-1 0,-1 1 0,1-1 0,0 1 0,0-1-1,0 1 1,-1-1 0,1 1 0,-1-1 0,1 0 0,-1 1 0,0-1 0,1 0 0,-1 1 0,0-1 0,0 0-1,0 0 1,0 0 0,-2 2 0,-3 4 401,0-1 0,0-1 0,0 1-1,-1-1 1,0 0 0,0-1 0,-15 8 0,19-10-324,0-1 1,-1 0 0,1 1 0,0-1 0,-1-1 0,1 1 0,-1 0-1,0-1 1,1 0 0,-1 0 0,1 0 0,-1 0 0,1 0-1,-1-1 1,0 0 0,1 0 0,0 0 0,-1 0 0,1 0-1,0 0 1,-1-1 0,1 0 0,0 0 0,0 0 0,0 0-1,0 0 1,1 0 0,-1-1 0,1 1 0,-1-1 0,1 0-1,0 0 1,0 0 0,-3-6 0,3 5-125,0 0 0,0-1 0,1 1 0,-1-1 1,1 0-1,0 1 0,0-1 0,1 0 0,-1 0 0,1 0 0,0 1 1,0-1-1,1 0 0,0 0 0,0 0 0,0 1 0,0-1 0,0 1 1,1-1-1,0 1 0,0-1 0,0 1 0,1 0 0,0 0 0,5-7 0,-4 7-204,-1 1 0,1 0 0,0 0 0,-1 0 0,1 1 0,1-1 0,-1 1 0,0 0 0,1 0 0,-1 1 0,1-1 0,-1 1 0,1 0 0,7-1 0,29 10-2657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118 308 14075,'8'4'488,"-7"-2"-147,1-1 1,-1 0 0,1 1 0,0-1-1,-1 0 1,1 0 0,0-1-1,0 1 1,0 0 0,0-1 0,0 1-1,0-1 1,0 1 0,0-1 0,4 0-1,-5-2-91,0-1 0,-1 0 0,1 0 0,-1 0 0,0 1 0,1-1 0,-1 0 0,-1 0-1,1 0 1,0 0 0,-1 1 0,1-1 0,-2-4 0,-3-45 604,4 29-1472,-1 0-1,-1 0 1,-2 0-1,-11-40 1,14 59 409,1-1 1,-1 1-1,0 0 1,0 0-1,-1 0 1,1 0-1,-1 0 1,0 1 0,0-1-1,0 1 1,0 0-1,-1 0 1,1 0-1,-1 0 1,0 0-1,0 1 1,0 0-1,0-1 1,0 2-1,0-1 1,-1 0-1,1 1 1,-1 0-1,1 0 1,-1 0-1,1 1 1,-1-1-1,0 1 1,-8 1 0,13-1 260,-1 0 0,1 0 0,-1 0 1,1-1-1,0 1 0,-1 0 1,1 0-1,-1 0 0,1 1 1,-1-1-1,1 0 0,0 0 0,-1 0 1,1 0-1,-1 0 0,1 0 1,0 1-1,-1-1 0,1 0 1,0 0-1,-1 0 0,1 1 1,0-1-1,-1 0 0,1 1 0,0-1 1,-1 0-1,1 1 0,0-1 1,0 0-1,-1 1 0,1-1 1,0 1-1,0-1 0,0 1 0,0 0 80,1 0 0,-1-1 0,1 1 0,0 0 0,-1-1 0,1 1 0,0 0 0,0-1 0,-1 1 0,1-1 0,0 1 0,0-1 0,0 1 0,0-1 0,0 0 0,0 1 0,0-1 0,0 0 0,1 0 0,142 27 3084,3-12-5127,-94-10-589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13171,'4'-7'7204,"8"-1"-6457,-4 4 52,17-19 2,-2 0 0,0-2 1,24-33-1,0 1-318,-33 42-325,-9 9-74,1 0-1,-1 1 1,0-2 0,0 1 0,-1-1 0,1 1 0,-2-1-1,1 0 1,-1-1 0,0 1 0,0 0 0,1-10-1,-6 39-197,0-1 0,2 1 0,3 40 0,1-32-1250,1 0 1,12 39 0,-4-38-823</inkml:trace>
  <inkml:trace contextRef="#ctx0" brushRef="#br0" timeOffset="1">234 249 14123,'-75'-41'5513,"92"45"-3792,-3 1-497,25 8-584,2 0-432,4 3-888,6 3-432,-17-2-1137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13723,'58'2'5769,"46"3"-3312,70-7-745,20-3-136,27 2-447,13-3-425,-31 2-496,-23 1-344,-64-2-1032,-43 4-697,-58 1-1208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9442,'114'-29'11138,"-117"18"-9097,-2-7-657,5-5-216,0-6-616,5 3-503,-3-7-1282,-1 2-807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3:5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12419,'8'-1'5681,"20"-4"-1160,13 0-2609,17 0-359,7 0-113,3 5-704,-6 0-400,-5 2-1088,-10-2-760,-13 1-737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16 11819,'-5'-3'905,"0"1"0,0 0 0,0 0 0,0 0 0,0 1 1,0 0-1,-1 0 0,1 0 0,-1 1 0,1 0 0,-9 0 1,5 1-344,-1 1 1,0-1 0,0 2-1,1 0 1,-19 7 0,16-4-425,-1 0 1,1 1 0,0 1-1,1 0 1,-1 1 0,2 0-1,-1 0 1,-15 20 0,23-27-121,1 1 0,0-1 1,0 1-1,1 0 1,-1 0-1,1-1 1,-1 1-1,1 1 1,0-1-1,0 0 1,0 0-1,0 0 1,1 0-1,-1 1 1,1-1-1,0 0 1,0 0-1,0 1 1,1 4-1,1-4-6,-1-1 0,1 0 0,-1 0-1,1 0 1,0 0 0,0 0 0,0 0-1,1 0 1,-1 0 0,1-1 0,-1 1-1,1-1 1,0 0 0,0 0 0,3 2-1,7 2-6,0 0 0,0 0-1,0-1 1,0-1-1,1 0 1,0-1 0,24 3-1,-21-5-144,1-1 0,0 0 0,-1-1 0,1-1 0,23-6 0,-30 5-542,1 0 0,-1-1-1,0-1 1,0 0 0,14-8 0,-12 2-1648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9 210 14819,'-5'2'11483,"3"-4"-10115,1-3-944,1-39-720,5-63-1648,6 53-833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1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1558 13187,'-3'11'5545,"19"-86"-3216,25-40-913,5-25-96,23-37-512,21-5-208,42 0-376,20 16-104,12 35-48,2 23-64,-13 30-240,-8 13-272,3 13-784,-5 0-416,-10 7-393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5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12523,'0'0'5345,"15"8"-2289,8-8-1631,17 7-449,15 2-64,2-2-232,-1 4-448,-17-3-1096,-5-1-576,-26 4-2473</inkml:trace>
  <inkml:trace contextRef="#ctx0" brushRef="#br0" timeOffset="1">0 238 13307,'11'0'5257,"12"0"-3065,28 2-1455,12 4-145,18-4-80,-3-2-184,-1-5-792,-4 0-480,-15-5-865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0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73 12443,'-17'1'937,"-18"-3"2625,35 2-3524,0 0 0,0 0 0,0 0 0,0-1 0,0 1 0,0 0-1,0 0 1,0 0 0,0 0 0,0-1 0,0 1 0,0 0 0,0 0 0,0 0 0,0-1-1,0 1 1,0 0 0,0 0 0,0 0 0,0-1 0,0 1 0,0 0 0,0 0-1,0 0 1,0 0 0,0-1 0,0 1 0,1 0 0,-1 0 0,0 0 0,0 0 0,0-1-1,0 1 1,0 0 0,1 0 0,-1 0 0,0 0 0,0 0 0,0 0 0,0 0-1,1 0 1,-1 0 0,0 0 0,0-1 0,25-13 1277,-10 6-889,1 1 0,0 0 0,0 1 0,1 0 1,0 2-1,0 0 0,0 1 0,0 0 1,24 1-1,-40 1-420,1 1 1,-1 0-1,0 0 1,0 0 0,0 0-1,1 1 1,-1-1-1,0 0 1,0 0-1,0 1 1,0-1-1,1 1 1,-1-1-1,0 1 1,0-1 0,0 1-1,0 0 1,0-1-1,0 1 1,0 0-1,0 0 1,-1 0-1,1 0 1,0 0 0,0 0-1,-1 0 1,1 0-1,0 2 1,-1-1 3,0 0 0,0 0 0,0 0 0,0 0 0,0 1 0,-1-1 0,1 0 0,-1 0 0,0 0 0,0 0 0,1 0 0,-1 0 1,-1 0-1,0 2 0,-8 9 50,1 0 1,-1-1-1,-14 13 1,24-25-60,-9 9 41,-13 13 71,-42 34 1,62-52-318,9-3 1,13 0-211,-2-2 143,62 1-810,-73 1 984,-1-1-1,1 1 0,0 0 0,-1 1 0,1 0 0,-1 0 1,0 0-1,0 1 0,10 5 0,-15-7 105,-1-1 0,1 0-1,0 1 1,0-1 0,-1 1 0,1-1-1,0 1 1,-1 0 0,1-1 0,-1 1 0,1 0-1,-1-1 1,1 1 0,-1 0 0,1-1 0,-1 1-1,0 0 1,1 0 0,-1 0 0,0 0-1,0-1 1,1 1 0,-1 0 0,0 0 0,0 0-1,0 0 1,0 0 0,0-1 0,0 1-1,0 0 1,-1 0 0,1 0 0,0 0 0,0-1-1,-1 1 1,1 0 0,0 0 0,-1 0-1,1-1 1,-1 1 0,1 0 0,-1-1 0,1 1-1,-1 0 1,0-1 0,1 1 0,-1-1 0,0 1-1,-1 0 1,-4 4 183,-1 0 0,0-1 0,0 0 0,-9 3 0,14-6-167,-51 25 881,24-11-1067,-62 22 0,78-34-1704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16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1 931 9986,'0'-1'4555,"9"-4"-3425,28-20-493,1 2 0,1 2 1,1 2-1,65-23 0,-7 3 150,392-206 1428,-122 55-1884,307-87-144,-648 268-1141,47-22 1,-74 29-410,-9 1-332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2487 8522,'-16'41'1736,"0"-3"5195,26-60-6417,1 1 0,0 0 0,2 1 0,19-23 0,-2-1-114,-28 41-382,235-321 1260,254-322-431,-259 336-644,90-136 360,-258 343-453,5 4 0,4 2 1,4 4-1,134-126 1,-196 206-104,-11 10 5,0 0 1,0-1-1,0 1 1,-1-1 0,0 0-1,1 0 1,3-6 0,-7 6 32,0 2-32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1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 11707,'-20'4'4898,"1"8"-3347,-16 18-1462,29-24 433,-42 44 981,-48 64 0,91-107-1259,-10 6 339,14-12-526,0 0 1,-1 0-1,1 0 1,0 0-1,0 0 1,0 0 0,0 0-1,0 0 1,0 0-1,0 0 1,0 1-1,0-1 1,1 0-1,-1 1 1,0-1-1,1 1 1,-1-1-1,1 0 1,-1 3-1,1-3 138,2 0 61,11 5-125,1 0-1,0-1 1,0 0-1,1-2 1,0 1 0,-1-2-1,1 0 1,0 0-1,21-2 1,191 8 458,-213-5-2340,-12 0-229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2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11314,'2'12'1877,"0"0"0,-1 1 0,-1 18 0,-3 1-229,-8 38 0,6-45-1182,1 0 0,1 0 0,1 28 0,0-16 693,2-33-651,1-3-328,11 2 151,-10-3-306,0 1-1,-1 0 0,1-1 1,0 0-1,-1 1 1,1-1-1,0 0 0,-1 0 1,1 0-1,0 0 1,0 0-1,-1-1 0,1 1 1,0 0-1,-1-1 1,1 1-1,-1-1 0,1 0 1,0 1-1,-1-1 1,1 0-1,-1 0 0,3-2 1,-3 2-8,1 1 1,-1-1 0,1 0 0,-1 1-1,1-1 1,-1 1 0,1 0 0,-1-1-1,1 1 1,0 0 0,-1 0 0,1 0-1,-1 0 1,1 0 0,2 1 0,5 0 134,-8-1-82,10-2 75,9-3-98,-1-1 0,0-1 0,34-17 0,-36 16-30,0 0-1,0 1 1,0 1-1,1 0 1,34-5 0,-27 7-34,-24 4 25,0 0 1,0 0-1,0 0 0,-1-1 1,1 1-1,0 0 0,0 0 1,-1-1-1,1 1 0,0 0 1,0-1-1,-1 1 0,1-1 1,0 1-1,-1-1 0,1 1 1,-1-1-1,1 0 1,-1 1-1,1-1 0,-1 0 1,1 1-1,-1-1 0,1-1 1,-1 2 27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14275,'26'52'5719,"-2"-1"-3312,68 131-2206,-90-178-189,31 51 63,-30-51-58,0 0 1,0-1-1,0 1 0,0-1 1,0 0-1,1 0 1,-1 0-1,1-1 1,0 1-1,0-1 1,8 4-1,-11-6 9,0 0 1,0 1-1,1-1 0,-1 0 0,0 0 1,0 0-1,1 0 0,-1 0 1,0 0-1,0-1 0,0 1 0,1 0 1,-1-1-1,0 1 0,0-1 0,0 1 1,1-1-1,-1 1 0,0-1 0,0 0 1,0 1-1,0-1 0,0 0 0,-1 0 1,1 0-1,0 0 0,0 0 0,0 0 1,-1 0-1,2-2 0,15-39 884,-16 38-795,15-61 972,-2 0-1,5-79 0,6-31-1469,-14 136-1012,3 7-690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2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14899,'3'-2'5873,"-1"-6"-3576,27-2-849,4-1-159,14-1-225,6 3-344,-7 0-720,-9 1-424,-9 3-1185,-9 1-895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2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11018,'41'37'13571,"-41"-38"-12507,0-1-279,2-9-657,6-23-344,3-48-937,-19 43-663,-7 5-3057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2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54 15555,'-31'-17'5930,"75"12"-4474,9 0-376,1-2-448,1-1-360,-4 3-1144,-12-1-696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26 110 10970,'-14'-109'5001,"14"114"-1592,3 3-1704,0 19-465,1 1-152,-13 11-472,5 2-296,-1-4-1032,1-1-528,4-13-4866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5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1 114 11843,'33'-61'4806,"-33"61"-4719,0 0 1,0 0 0,0-1-1,0 1 1,1 0-1,-1 0 1,0-1 0,0 1-1,0 0 1,0 0-1,0 0 1,0-1 0,1 1-1,-1 0 1,0 0-1,0 0 1,0 0 0,0-1-1,1 1 1,-1 0-1,0 0 1,0 0 0,0 0-1,1 0 1,-1 0-1,0 0 1,0 0 0,1-1-1,-1 1 1,0 0-1,0 0 1,0 0 0,1 0-1,-1 0 1,0 0-1,0 0 1,1 0 0,-1 0-1,0 1 1,0-1-1,1 0 1,-1 0 0,0 0-1,0 0 1,0 0-1,1 0 1,-1 0 0,0 1-1,0-1 1,0 0-1,1 0 1,-1 0 0,0 0-1,0 1 1,0-1-1,0 0 1,0 0 0,1 1-1,6 14-54,-6-12 447,8 17-94,1 0 0,1 0 0,1-1 0,1-1 1,0 0-1,1-1 0,20 19 0,-34-36-358,1 0 0,-1 1 0,0-1 0,0 0 0,1 0 0,-1 1 0,0-1 0,0 0 0,1 0 0,-1 0 0,0 0 0,1 1 0,-1-1 0,0 0 0,1 0 0,-1 0 0,0 0 0,1 0 0,-1 0 0,1 0 0,-1 0 0,0 0 0,1 0 0,-1 0 0,0 0 0,1 0 0,-1 0 0,0 0 0,1 0 0,-1 0 0,0-1 0,1 1 0,-1 0 0,0 0 0,1 0 0,-1-1 0,0 1 0,0 0 0,1 0 0,-1 0 0,1-1 0,9-19 630,1-2-759,4-3-54,1 1-1,1 0 0,25-26 1,-35 43 8,-1 0-1,1 1 1,0 0 0,1 0 0,-1 1 0,1 0-1,0 0 1,1 1 0,-1 0 0,1 1 0,0 0-1,-1 0 1,1 0 0,1 1 0,14-1 0,-22 3 111,-1 0 1,0 0-1,0 0 1,0 0-1,0 0 1,1 0-1,-1 1 1,0-1-1,0 0 1,0 1-1,0-1 1,0 1 0,0-1-1,0 1 1,0-1-1,0 1 1,0 0-1,0-1 1,0 1-1,0 0 1,-1 0-1,1 0 1,0 0-1,0 0 1,-1 0 0,1 0-1,-1 0 1,1 0-1,-1 0 1,1 0-1,-1 0 1,0 0-1,1 0 1,-1 0-1,0 1 1,0-1 0,0 0-1,0 0 1,0 2-1,-1 6 8,1 1 0,-1 0 0,-1-1 0,-3 11 0,0 4 22,5-10 18,1 0 0,0 0 0,1 1-1,0-1 1,8 26 0,-8-37 8,-1 0 1,1 0 0,0 0-1,0 0 1,0-1-1,0 1 1,0-1 0,0 1-1,1-1 1,0 0-1,-1 0 1,1 0-1,0 0 1,0-1 0,0 1-1,0-1 1,0 1-1,0-1 1,0 0 0,0 0-1,1-1 1,-1 1-1,0-1 1,4 1-1,0 0-151,0-1 0,0 1 0,0-1 0,1 0 0,-1-1-1,0 0 1,0 0 0,0 0 0,0-1 0,9-3 0,-8-4-1422,4-4-587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12795,'95'-47'5465,"-100"65"-3249,1 15-743,1 2-281,0 1-608,0 3-240,-2-10-616,-2-9-440,-6-2-1120,5-9-2321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57 15547,'-73'-42'5457,"107"39"-4664,11 3-265,7-5-104,-6 3-192,-6 1-1256,-7-3-377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0 275 11450,'24'22'2628,"-14"-16"4185,-13-12-6488,0 0 1,1-1-1,0 0 0,0 1 1,1-1-1,0 0 0,0 0 1,0 0-1,1 0 0,0 0 0,0 0 1,1 0-1,2-10 0,1 0-257,0 0-1,1 0 0,14-33 1,-13 39-54,0 0-1,1 0 1,0 0 0,17-18 0,-22 27-13,0-1 0,1 1 0,-1 0 0,1 0 0,0 0 0,-1 0 0,1 1 0,0-1 1,0 1-1,0 0 0,4-2 0,-5 3-1,-1 0 0,1 0 0,-1 0 0,1 0 1,-1 0-1,1 0 0,0 0 0,-1 1 0,1-1 0,-1 0 0,1 1 0,-1 0 1,0-1-1,1 1 0,-1 0 0,1-1 0,-1 1 0,0 0 0,0 0 1,0 0-1,1 0 0,-1 1 0,0-1 0,1 2 0,-1-1-12,0-1 0,1 1 0,-2 0 0,1 0 0,0 0 0,0-1 0,0 1 0,-1 0 0,1 0 0,-1 0 0,0 0 0,0 0 0,1 0 0,-1 0 0,-1 0 0,1 0 0,0 0 0,0 0 0,-1 0 0,1 0 0,-1 0 0,1 0 0,-1 0 0,0 0 0,0 0 0,0-1 0,0 1 0,-2 2 0,-4 5-24,0 1-1,-1-1 0,-15 14 0,9-9 43,8-8-15,0 0-1,1 1 1,0-1 0,1 1 0,-1 0 0,-3 10 0,7-16 6,0 1 0,1-1 0,-1 1 0,0-1 0,1 1 0,0 0 1,-1-1-1,1 1 0,0 0 0,0-1 0,0 1 0,0 0 0,0-1 1,0 1-1,0-1 0,1 1 0,-1 0 0,1-1 0,-1 1 0,1-1 1,-1 1-1,1-1 0,0 1 0,0-1 0,0 1 0,0-1 0,0 0 1,0 1-1,0-1 0,0 0 0,0 0 0,1 0 0,-1 0 0,1 0 1,-1 0-1,0-1 0,1 1 0,-1 0 0,1-1 0,2 2 0,13 4-39,1-1 0,0-1 1,0 0-1,1-1 0,-1-1 0,1-1 0,22-1 0,-30-1 7,1 0-1,-1 0 1,0-1 0,1 0 0,-1-1 0,0-1-1,0 1 1,-1-2 0,1 1 0,-1-2 0,0 1 0,0-1-1,9-9 1,1 2 168,-19 13-121,-1 0 1,0 0 0,1 0 0,-1 0-1,0-1 1,1 1 0,-1 0 0,0 0 0,1 0-1,-1 0 1,0 0 0,1 0 0,-1 0 0,0 0-1,1 0 1,-1 0 0,0 0 0,1 0-1,-1 0 1,0 0 0,1 1 0,-1-1 0,0 0-1,1 0 1,-1 0 0,0 0 0,1 0 0,-1 1-1,0-1 1,0 0 0,1 0 0,-1 1-1,0-1 1,0 0 0,1 0 0,-1 1 0,0-1-1,0 0 1,0 1 0,0-1 0,0 0 0,1 1-1,-1-1 1,0 0 0,0 1 0,0-1 0,0 0-1,0 1 1,0-1 0,0 0 0,0 1-1,0-1 1,0 1 0,0 0-44,0 1-1,0-1 1,1 1 0,-1-1-1,1 1 1,-1-1-1,1 0 1,-1 1 0,1-1-1,0 0 1,0 1-1,-1-1 1,1 0 0,0 0-1,0 0 1,2 2 0,28 30-632,-29-32 524,0 0 0,1 1 1,-1-1-1,0 0 1,1-1-1,-1 1 0,1 0 1,-1 0-1,0-1 0,1 0 1,0 1-1,-1-1 0,1 0 1,-1 0-1,1 0 0,-1-1 1,1 1-1,-1-1 1,1 1-1,-1-1 0,1 0 1,-1 0-1,0 0 0,0 0 1,1 0-1,3-4 0,5-9-953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11490,'10'-1'5226,"14"-1"-1650,11-3-2079,0 4-729,-2-3-224,-9 1-528,-3 5-328,-3 3-944,-3 1-521</inkml:trace>
  <inkml:trace contextRef="#ctx0" brushRef="#br0" timeOffset="1">150 72 11514,'-55'86'4033,"69"-86"-3761,7 1-672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14267,'96'52'5257,"-85"-66"-3857,4-4-335,7-11 135,6-6 40,-5-7-80,0-2-119,-6 10-321,-4 10-120,-4 17-272,-1 7-136,-5 7-88,-1 3-104,1 12-312,-6 8-312,3 7-1080,4 5-657</inkml:trace>
  <inkml:trace contextRef="#ctx0" brushRef="#br0" timeOffset="1">210 164 15587,'-52'12'5706,"64"-6"-4202,7 1-1616,6-1-192,9-6-672,5-5-385,6-8-623,9 4-241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13355,'82'-63'5089,"-81"63"-4866,0-1 0,-1 0 0,1 1 0,0-1 0,0 0 0,-1 0 0,1 0 0,0 0 0,-1 0 0,1 0 0,-1 0 0,0 0 1,1 0-1,-1 0 0,1 0 0,-1 0 0,0 0 0,0 0 0,0 0 0,0 0 0,0 0 0,0 0 0,0 0 0,0 0 0,0-1 0,0 1 0,-1 0 0,1 0 0,0 0 0,-1 0 0,1 0 0,-1 0 0,1 0 1,-1 0-1,1 1 0,-1-1 0,0 0 0,0-1 1546,20 14-1725,-1-2-11,60 37 72,-70-42-129,-1 1 0,1-1 0,-2 1 0,1 1 0,-1-1 0,1 1 0,-2 0 0,6 9 0,-10-15 9,0 1 0,0 0 0,0 0-1,0 0 1,-1 0 0,1-1-1,-1 1 1,1 0 0,-1 0 0,0 0-1,0 0 1,0 0 0,0 0-1,0 0 1,0 0 0,0 0 0,-1 0-1,1 0 1,-1 0 0,1 0-1,-1 0 1,-1 2 0,0-1 16,-1 0 1,1 0-1,-1 0 1,1 0-1,-1-1 1,0 1-1,0-1 1,0 0-1,0 0 1,0 0-1,-4 2 1,-5 0 36,1 1 0,0-1 0,-1-1 0,0 0 0,0 0-1,-15 0 1,16-2-286,-1-1-1,0 0 0,0-1 0,0 0 0,1-1 1,-13-3-1,15 1-1892,15 1-1880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52 9954,'5'-3'12338,"15"5"-13119,-8 1 1737,16 0-734,0-1-1,0-1 0,-1-1 0,1-1 0,50-10 0,63-33 713,-130 41 730,-28 31-1619,1 0 0,1 2-1,1 0 1,2 0-1,0 1 1,3 1 0,1 0-1,1 0 1,1 1 0,2 0-1,2-1 1,1 46-1,1-73-82,0 1 0,1 0 0,0 0 0,0 0 0,0 0 0,0 0 0,1-1 0,0 1 0,0 0 0,1-1 0,0 0 0,0 0 0,0 0 0,0 0 0,5 5 0,-7-9 2,1 0 0,0-1-1,0 1 1,0 0 0,0-1-1,0 1 1,0-1 0,0 0-1,0 1 1,0-1 0,0 0 0,0 0-1,-1 0 1,1-1 0,0 1-1,0 0 1,0-1 0,0 1-1,0-1 1,0 0 0,3-1-1,15-3-55,-31-1 1527,-58-9-342,-113-10 0,111 17-1029,23 3-1367,1 2 0,-59 5 0,84 0-1549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15267,'30'-90'6042,"-21"90"-3442,15-3-1576,10-5-111,16 3-49,7-5-120,-1 5-544,-8 5-144,-15-1-176,-7 1-320,-15 1-840,-1 3-489,-4-1-1103,1-5-1577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11042,'2'1'9650,"4"7"-6713,-3 30-1985,7 61-168,-8-21-752,-2-2-328,0-12-816,3-1-592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12579,'1'14'1901,"2"7"3372,-2-32 1070,-1 11-6393,0-1 0,0 0 1,1 1-1,-1-1 0,0 0 0,1 1 0,-1-1 0,0 0 0,1 1 0,-1-1 0,1 1 0,-1-1 0,1 1 1,-1-1-1,1 1 0,0-1 0,-1 1 0,2-1 0,10-1-2571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6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12227,'15'5'4969,"16"0"-3041,6 3-840,-1 2-440,-5-5-327,-9 4-954,-4 3-543</inkml:trace>
  <inkml:trace contextRef="#ctx0" brushRef="#br0" timeOffset="1">0 294 12331,'26'-1'4417,"20"-7"-3793,-1-2-256,9 2-352,-8-5-456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30 265 11082,'5'2'5433,"12"0"-4553,3 0-641,-1 2-4,-7-1-108,0-1 0,0 0 1,0-1-1,1 0 1,-1-1-1,0 0 1,18-3-1,-30 3-118,1-1 1,0 1-1,0 0 0,-1 0 1,1-1-1,0 1 0,-1 0 1,1-1-1,0 1 0,-1-1 1,1 1-1,0-1 0,-1 1 1,1-1-1,-1 1 0,1-1 1,-1 0-1,1 1 0,-1-1 1,0 1-1,1-1 0,-1 0 1,0 0-1,1 1 0,-1-1 1,0 0-1,0 0 0,0 1 1,0-1-1,0 0 0,0 0 1,0 1-1,0-1 0,0 0 1,0 0-1,0 1 0,0-1 0,0 0 1,-1 0-1,1 1 0,0-1 1,-1 0-1,1 1 0,0-1 1,-1 0-1,1 1 0,-1-1 1,0 0-1,-27-34 446,-141-128 3734,167 162-4157,1 0 0,-1-1 0,1 1 0,0-1 0,0 1 0,-1-1 0,1 1 0,0-1 0,1 0 0,-1 1 0,0-1-1,0 0 1,1 0 0,-1 0 0,1 1 0,-1-1 0,1 0 0,0-3 0,0 4-30,1 0-1,-1 0 1,0 0 0,1 0-1,0 0 1,-1 0 0,1 1-1,-1-1 1,1 0 0,0 0-1,0 1 1,-1-1-1,1 0 1,0 1 0,0-1-1,0 1 1,0-1 0,0 1-1,0-1 1,0 1 0,0 0-1,0-1 1,2 1 0,3-1-124,1 0 1,0 0 0,0 1-1,0 0 1,-1 0 0,1 1-1,0 0 1,7 2 0,21 9-1305,-3 2-520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6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43 176 15867,'-2'-8'5562,"-4"-16"-4994,-4-7-360,5-3-648,-4-3-513,-1-4-1791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47 13755,'-24'-36'5209,"63"46"-3809,21-5-920,2-3-87,-8-6-545,11 3-657</inkml:trace>
  <inkml:trace contextRef="#ctx0" brushRef="#br0" timeOffset="1">340 289 10578,'8'-8'4361,"11"-11"-2000,-4-7-801,14-10 72,-8-3 1,2-3-345,5 1-224,-12 7-320,0 6-63,-8 15-25,-3 10-8,-1 5-208,-3 7-208,-1 0-1240,3 33-681,7 46-487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15099,'29'1'2714,"58"-2"1474,-47 0-4597,48-8 1,-70 6-28,-1-1 1,1 0 0,-1-1 0,0-1 0,0-1-1,0 0 1,-1-1 0,0-1 0,25-18 0,-37 23 492,0 1 0,-1-1 0,0 1 0,1-1 0,-1 0 1,-1 0-1,1-1 0,0 1 0,2-7 0,-4 10 54,-1-1 0,1 1 0,-1-1-1,1 1 1,-1-1 0,1 1 0,-1-1 0,0 1 0,0-1-1,0 1 1,0-1 0,0 0 0,0 1 0,0-1 0,0 1-1,-1-1 1,1 1 0,-1-1 0,1 1 0,-1-1 0,1 1-1,-1 0 1,0-1 0,0 1 0,1 0 0,-1-1 0,0 1-1,0 0 1,-1 0 0,1 0 0,0 0 0,-2-1 0,1 1 26,1 0 0,-1 1 0,0-1 0,1 1 0,-1 0 0,0-1 0,0 1 0,1 0 0,-1 0 0,0 0 0,0 0 0,1 1 0,-1-1 0,0 0 0,1 1 0,-1-1 1,0 1-1,1-1 0,-1 1 0,1 0 0,-1 0 0,1 0 0,-1 0 0,1 0 0,-3 2 0,-1 1 70,0 1-1,0 0 0,0 0 1,-8 11-1,9-9-142,-1 1-1,1 0 0,0 0 1,0 0-1,1 0 0,1 1 1,-1-1-1,1 1 1,-2 17-1,4-21-73,0 0 0,0 0-1,0 0 1,0 0 0,1 0 0,0-1 0,0 1 0,0 0 0,1 0-1,-1 0 1,1-1 0,0 1 0,1-1 0,-1 0 0,1 1 0,-1-1-1,1 0 1,1-1 0,5 7 0,0-4-64,0 0 1,0 0-1,1-1 0,0 0 1,0 0-1,1-2 1,-1 1-1,1-1 0,-1 0 1,1-1-1,11 0 1,-12 0-195,0-1 1,0-1 0,0 0 0,0 0 0,0-1 0,0 0 0,0-1 0,-1 0 0,1-1 0,-1 0-1,1 0 1,15-8 0,8-13-1836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 14315,'-3'-2'6687,"3"2"-6613,-1-1 0,1 1-1,0 0 1,-1 0 0,1 0-1,0 0 1,0-1 0,-1 1-1,1 0 1,0 0 0,-1 0 0,1 0-1,0 0 1,-1 0 0,1 0-1,0 0 1,-1 0 0,1 0-1,0 0 1,-1 0 0,1 0-1,0 0 1,-1 0 0,1 0 0,0 0-1,-1 0 1,1 1 0,0-1-1,-1 0 1,1 0 0,0 0-1,0 0 1,-1 1 0,1-1-1,0 0 1,0 0 0,-1 1 0,1-1-1,0 0 1,0 0 0,0 1-1,0-1 1,-1 0 0,1 1-1,0-1 1,0 0 0,0 1-1,0-1 1,0 0 0,0 1 0,0-1-1,0 1 1,-4 114 887,-4 45-399,11-171-431,-1 1 0,2 0 0,0-1 0,0 1 1,1 0-1,0 1 0,0-1 0,1 1 0,12-14 0,5-5-86,43-41-1,-62 65-145,0 0-1,1 0 1,-1 1 0,1-1-1,-1 1 1,1 0-1,0 0 1,0 1-1,1-1 1,-1 1 0,0 1-1,1-1 1,-1 1-1,1 0 1,-1 0-1,7 0 1,-12 1 61,0 0 0,0 0-1,0 0 1,0 0 0,0 0 0,0 0 0,0 0-1,0 0 1,0 0 0,-1 0 0,1 0 0,0 0-1,0 1 1,0-1 0,0 0 0,0 0 0,0 0-1,0 0 1,0 0 0,0 0 0,0 0 0,0 0-1,0 1 1,0-1 0,0 0 0,0 0 0,0 0-1,0 0 1,0 0 0,0 0 0,0 0 0,0 0-1,0 1 1,0-1 0,0 0 0,0 0 0,0 0-1,0 0 1,0 0 0,0 0 0,0 0 0,0 0-1,1 1 1,-1-1 0,0 0 0,0 0 0,0 0 0,0 0-1,0 0 1,0 0 0,0 0 0,0 0 0,0 0-1,0 0 1,1 0 0,-1 0 0,0 0 0,0 0-1,0 0 1,0 0 0,0 0 0,0 0 0,0 0-1,1 0 1,-15 13-1568,-30 19 227,30-22 1038,9-6 307,-4 2 333,1 0 1,-1 1-1,1 0 1,1 1 0,-10 11-1,16-18-209,1 0-1,0-1 1,-1 1-1,1 0 1,-1-1-1,1 1 1,0 0-1,0-1 1,0 1-1,-1 0 1,1-1-1,0 1 1,0 0-1,0 0 0,0-1 1,0 1-1,0 0 1,0 0-1,0-1 1,1 1-1,-1 0 1,0 0-1,0-1 1,1 1-1,-1 0 1,0-1-1,1 1 1,-1 0-1,1 0 1,1 1 44,0 0 0,0 0 1,0-1-1,0 1 0,0-1 0,1 1 1,-1-1-1,5 2 0,3 1 63,1-1 0,-1 0 0,16 2 0,-7-2-268,0-2 1,0-1-1,0 0 1,0-1 0,0-1-1,20-5 1,5-4-1210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26 230 10530,'-11'-20'2141,"11"20"-2100,0-1-1,0 1 1,0 0-1,-1 0 1,1 0-1,0 0 1,0-1-1,0 1 1,0 0-1,0 0 1,0 0-1,0 0 1,-1-1-1,1 1 1,0 0-1,0 0 1,0 0-1,0 0 1,-1 0-1,1 0 1,0 0-1,0 0 1,0-1-1,0 1 0,-1 0 1,1 0-1,0 0 1,0 0-1,0 0 1,-1 0-1,1 0 1,0 0-1,0 0 1,0 0-1,-1 0 1,1 0-1,0 0 1,0 1-1,0-1 1,-1 0-1,0 4 302,-1 0-1,1 0 0,0 0 1,0 0-1,1 1 1,-1 7-1,1 16 1993,0-27-2090,0 0 0,0 0-1,0 0 1,0 0 0,0 0-1,1 0 1,-1 0-1,0 0 1,0 0 0,1 0-1,-1 0 1,1 0-1,-1-1 1,1 1 0,-1 0-1,1 0 1,0 0 0,-1-1-1,1 1 1,0 0-1,0-1 1,1 2 0,0-10 2396,2-25-2285,1-3-82,15-53-1,-20 88-266,14-42 46,-3 24-105,-11 19 49,0-1 1,0 1 0,1 0-1,-1 0 1,0-1 0,0 1-1,1 0 1,-1 0-1,0-1 1,1 1 0,-1 0-1,0 0 1,1 0-1,-1 0 1,0-1 0,1 1-1,-1 0 1,0 0 0,1 0-1,-1 0 1,0 0-1,1 0 1,-1 0 0,1 0-1,-1 0 1,0 0-1,1 0 1,-1 0 0,0 0-1,1 0 1,-1 0 0,1 1-1,-1-1 1,0 0-1,1 1 1,11 9 23,0 1 0,-1 1 1,-1 0-1,11 15 0,-6-7 16,17 28 3,-25-36-32,0-1 1,1 1-1,1-1 1,-1-1 0,13 12-1,-21-22 2,0 0-1,0 0 0,0 0 0,0 0 1,0-1-1,0 1 0,0 0 0,0 0 0,0 0 1,0 0-1,0 0 0,0 0 0,0 0 1,0-1-1,0 1 0,0 0 0,0 0 0,0 0 1,0 0-1,0 0 0,0 0 0,1 0 1,-1-1-1,0 1 0,0 0 0,0 0 0,0 0 1,0 0-1,0 0 0,0 0 0,0 0 1,0 0-1,0 0 0,1 0 0,-1 0 0,0-1 1,0 1-1,0 0 0,0 0 0,0 0 1,0 0-1,0 0 0,1 0 0,-1 0 0,0 0 1,0 0-1,0 0 0,0 0 0,0 0 1,0 0-1,0 0 0,1 0 0,-1 0 1,0 0-1,0 0 0,0 0 0,0 1 0,0-1 1,0 0-1,0 0 0,0 0 0,1 0 1,-1 0-1,0 0 0,0 0 0,0 0 0,-2-19 553,0 7-508,1 7-27,-4-21 32,2 0 0,1-1 0,1 0 0,1 1 0,6-46 0,-6 69-104,1 1-1,-1-1 0,1 1 0,0 0 0,0-1 0,0 1 1,0 0-1,0 0 0,0 0 0,1 0 0,2-3 1,-3 4-9,0 0 0,0 1 1,0-1-1,1 0 1,-1 1-1,0-1 1,1 1-1,-1 0 1,0-1-1,1 1 1,-1 0-1,0 0 0,1 0 1,-1 0-1,1 0 1,-1 0-1,0 0 1,1 0-1,-1 0 1,0 1-1,1-1 1,1 1-1,19 8-1255,0 2 0,-1 0 0,0 1 0,-1 0 0,27 23 0,-35-26 344,-3-3 284,-1 1 0,1 0 0,-1 0 0,-1 1-1,0 0 1,10 15 0,-14-20 762,-1 0-1,-1 1 1,1 0-1,-1-1 0,1 1 1,-1 0-1,0 0 1,0 0-1,0 4 1,-1-5 314,0 1 1,0-1 0,-1 0 0,1 0 0,-1 0 0,1 0 0,-1 0 0,0 0 0,0 0 0,-1 0 0,1 0 0,-4 5 0,5-7-251,-1 0 0,1 0 0,-1 0 1,0 0-1,1 0 0,-1 0 0,0 0 0,0 0 1,0 0-1,0 0 0,0 0 0,0-1 1,0 1-1,0 0 0,0-1 0,0 1 0,0-1 1,0 1-1,0-1 0,0 0 0,0 1 1,-1-1-1,1 0 0,0 0 0,0 0 0,-1 0 1,1 0-1,0 0 0,0 0 0,0 0 1,-1 0-1,1-1 0,0 1 0,0 0 0,0-1 1,0 1-1,0-1 0,0 1 0,-1-1 0,1 0 1,0 1-1,1-1 0,-1 0 0,-2-1 1,1-1 25,-1 0 0,1 1 0,0-1 0,-1 0 0,1 0 0,0 0 0,1-1 0,-1 1 0,1 0 0,-1-1 0,1 1 0,0-1 0,-1-6 0,2 4-203,0 0 0,0 0 0,0 0 0,1 0 0,0 0 0,0 0 0,0 0 0,1 0 0,0 0 0,0 0 1,0 1-1,1-1 0,0 1 0,0 0 0,0 0 0,6-7 0,-6 9-253,1-1 0,0 1 0,-1 0 0,1 0 0,0 0 0,1 0 0,-1 1 0,0 0 0,1 0 0,-1 0-1,1 0 1,0 1 0,-1 0 0,1 0 0,0 0 0,0 0 0,0 1 0,0 0 0,0 0 0,8 1 0,27 7-2399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7 12267,'-60'-6'6553,"65"6"-5097,1 5 1857,2 0-2585,4-1-200,1 21-144,21 38-208,-41-37-168,-14-1-512,-5-8-352,8-2-752,-3-5-329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3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14507,'36'18'5665,"-46"-30"-3888,8-4-969,2-5-632,-1-2-248,2-6-720,-7-4-577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4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63 12851,'-56'-42'5193,"82"42"-2849,0-1-1391,21-4-481,8 1-72,-9 1-632,-1-3-576,-3 4-4082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4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13667,'17'-20'3328,"23"-37"0,30-71-471,-40 70-926,-21 37-1339,6-8 1030,-15 29-1581,1 0 1,-1 0 0,0 0 0,1 0 0,-1 0 0,0 1 0,1-1 0,-1 0 0,0 0 0,1 0 0,-1 0 0,0 0-1,1 1 1,-1-1 0,0 0 0,1 0 0,-1 1 0,0-1 0,0 0 0,1 0 0,-1 1 0,0-1 0,0 0 0,0 1 0,1-1-1,-1 0 1,0 1 0,0-1 0,0 0 0,0 1 0,0-1 0,0 1 0,0-1 0,0 0 0,0 1 0,0-1 0,0 0-1,0 1 1,0-1 0,0 0 0,0 1 0,2 5-142,5 14-73,1 0 0,1-1 1,1 0-1,20 30 0,-22-38-404,1-1 1,0 1-1,1-1 0,0-1 0,14 10 0,-24-19 484,1 0-1,-1 0 1,0 0 0,1 1 0,-1-1-1,0 0 1,1 0 0,-1 0 0,0 0-1,1 1 1,-1-1 0,0 0-1,1 0 1,-1 1 0,0-1 0,0 0-1,1 0 1,-1 1 0,0-1 0,0 0-1,0 1 1,0-1 0,1 0-1,-1 1 1,0-1 0,0 0 0,0 1-1,0-1 1,0 0 0,0 1 0,0-1-1,0 1 1,0-1 0,0 0 0,0 1-1,0-1 1,0 0 0,0 1-1,-16 2-3405,-27-8-1635,-7-9 2156,-12-2 4017,58 15-444,-1 0-1,0 1 1,0 0-1,0 0 1,0 0 0,0 0-1,0 1 1,1 0-1,-1 0 1,-7 2-1,4 4 3097,11-1-1984,20 3-919,-18-7-558,16 4 6,42 6-1,-44-10-741,-1 1-1,0 1 1,0 1 0,19 7 0,-26-3-1102,-11-8 1528,1-1 0,-1 0-1,0 1 1,0-1 0,0 1 0,0-1-1,0 0 1,0 1 0,0-1-1,0 1 1,0-1 0,-1 0-1,1 1 1,0-1 0,0 1-1,0-1 1,0 0 0,-1 1-1,1-1 1,0 0 0,0 1-1,0-1 1,-1 0 0,1 1-1,0-1 1,-1 0 0,1 0-1,0 1 1,-1-1 0,1 0-1,0 0 1,-1 0 0,1 1-1,0-1 1,-1 0 0,1 0 0,-1 0-1,-26 9-3730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06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1 10186,'1'14'9253,"-11"9"-7920,8-19-732,-52 85 1578,6-12-1482,9-2-323,32-69-276,17-10-282,16 3 166,0 2 0,0 0 0,-1 2 0,27 5 0,-20-2-142,0-2 0,45 1-1,-70-6-239,0 0-1,0 0 0,0-1 1,-1 0-1,1 0 0,-1 0 1,0-1-1,1 0 0,-1-1 1,8-5-1,6-12-4539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4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54 15499,'-2'0'5634,"20"0"-4106,14 0-600,45 2 512,28-4 249,51-4-89,22-5-256,26-1-856,-2-1-191,-31 3-474,-27 10-167,-66-1-416,-27 6-104,-48 4-160,-16-5-256,-15 5-729,-7-4-535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96 191 13195,'41'-127'4343,"-39"121"-4015,0-1-1,0 1 0,1 0 0,0 0 1,0 0-1,1 0 0,4-6 0,-5 8 43,4-1 1075,-6 13-710,-6 14-108,-10 20-514,-3 1 0,-2-2 0,-1-1 1,-2 0-1,-50 64 0,76-103-1339,11-5 583,25-10 58,-28 10 316,20-7-112,0 2 0,1 0 0,0 3 1,0 0-1,1 2 0,-1 2 0,1 1 1,0 1-1,52 8 0,-61-4 398,0-2 0,0 0 0,0-1 0,1-1 0,31-5-1,-78 6 7559,-72-1-6633,88 0-901,0-1 0,1 0-1,-1 0 1,0-1 0,1 0 0,-1 0 0,1 0-1,0 0 1,0-1 0,0 0 0,0 0 0,0 0-1,1-1 1,-1 0 0,1 0 0,0 0-1,0 0 1,0 0 0,1-1 0,-6-9 0,7 11-61,1 0 1,0 0-1,0-1 0,0 1 1,0 0-1,0-1 1,1 1-1,-1 0 1,1-1-1,0 1 1,0-1-1,0 1 0,0-1 1,1 1-1,0 0 1,-1-1-1,1 1 1,0 0-1,1 0 0,-1-1 1,1 1-1,-1 0 1,1 0-1,0 1 1,0-1-1,0 0 0,0 1 1,1-1-1,-1 1 1,1-1-1,-1 1 1,1 0-1,0 0 1,3-1-1,-1 0-47,0 0-1,1 1 1,-1-1-1,1 1 1,-1 1-1,1-1 1,0 1-1,0 0 1,0 0 0,0 1-1,0 0 1,0 0-1,-1 0 1,1 1-1,0-1 1,0 2 0,11 2-1,-10-2-193,0 1 0,1 0 0,-1 0-1,0 1 1,0 0 0,-1 0 0,1 0 0,-1 1 0,0 0-1,0 0 1,-1 1 0,1-1 0,5 10 0,10 20-2472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12 220 8402,'-1'2'207,"-1"0"0,1 0 0,0 0 1,0 0-1,0 0 0,0 0 0,0 0 0,1 1 1,-1-1-1,0 0 0,1 0 0,0 1 1,0-1-1,-1 0 0,2 4 0,0-5-109,0 0 1,1 0-1,-1 1 0,0-1 0,1 0 0,-1-1 1,1 1-1,0 0 0,-1 0 0,1-1 0,0 1 1,-1-1-1,1 1 0,0-1 0,-1 0 0,1 1 1,0-1-1,0 0 0,0 0 0,-1-1 0,3 1 1,22 0 422,47-4 0,-63 3-378,0 0 1,-1-1 0,1-1-1,-1 1 1,0-2 0,0 1-1,0-1 1,9-5 0,-17 8-101,0 0 0,0 1 1,0-1-1,1 0 0,-1 0 1,0 0-1,-1 0 0,1 0 0,0 0 1,0 0-1,0 0 0,-1 0 0,1-1 1,0 1-1,-1 0 0,1 0 1,-1-1-1,0 1 0,1 0 0,-1-1 1,0 1-1,0 0 0,0-1 1,0 1-1,0 0 0,0-1 0,0 1 1,0 0-1,-1-1 0,1 1 1,0 0-1,-1-1 0,1 1 0,-1 0 1,0 0-1,1 0 0,-1-1 1,0 1-1,-1-1 0,-3-5 266,-1 0-1,0 1 1,0 0 0,-12-10-1,15 14-220,-56-41 1557,-17-15-452,75 57-1202,0 1 0,0-1 1,1 1-1,-1-1 0,0 0 1,1 1-1,-1-1 0,0 0 1,1 0-1,-1 1 0,1-1 1,-1 0-1,1 0 0,-1 0 1,1 0-1,0 0 0,-1 0 1,1 0-1,0 0 0,0 0 1,0 0-1,0 0 0,0 0 1,0-1-1,0 1-15,1 0 0,0 0 0,-1 0-1,1 0 1,0 0 0,0 1 0,0-1 0,-1 0 0,1 1 0,0-1 0,0 0 0,0 1-1,0-1 1,0 1 0,0-1 0,0 1 0,2-1 0,7-1-228,0-1 0,-1 2 0,17-2 0,-26 3 248,52 1-1098,4 7-214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186 344 13011,'0'-2'5641,"-1"-6"-2880,1-5-889,-2-12-568,-1-2-336,1-11-383,-4-2-289,-2-6-744,-7-2-377,2 9-903,-7 4-352,2 19-329,4 10-872</inkml:trace>
  <inkml:trace contextRef="#ctx0" brushRef="#br0" timeOffset="1">33 17 9554,'-32'45'4625,"50"-41"-1672,18 2-1257,9-3-232,7-3-647,2 0-297,-1-6-960,-4-1-681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9746,'16'-17'5951,"22"-29"0,8-23-2801,-27 40-2568,0 1 0,41-44 0,-60 72-566,0 0-1,0-1 1,0 1 0,0 0-1,0 0 1,0 0-1,1 0 1,-1 0-1,0 0 1,0 0 0,0-1-1,0 1 1,1 0-1,-1 0 1,0 0-1,0 0 1,0 0-1,1 0 1,-1 0 0,0 0-1,0 0 1,0 0-1,1 0 1,-1 0-1,0 0 1,0 0 0,0 0-1,0 0 1,1 0-1,-1 0 1,0 0-1,0 1 1,0-1-1,1 0 1,-1 0 0,0 0-1,0 0 1,0 0-1,0 0 1,0 0-1,1 1 1,5 11 216,3 29-468,-5-18 13,7 12-1066,0-1 1,20 38-1,-10-31-1124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10 204 11506,'-9'-20'2329,"9"20"-2277,-1 0 1,1-1 0,0 1-1,0 0 1,0 0-1,0-1 1,0 1 0,0 0-1,0-1 1,0 1 0,0-1-1,0 1 1,0 0-1,0 0 1,1-1 0,-1 1-1,0 0 1,0-1-1,0 1 1,0 0 0,0-1-1,1 1 1,-1 0 0,0 0-1,0-1 1,1 1-1,-1 0 1,1-1 0,1 1 79,1-1 0,0 1 0,0 0 0,0-1 0,0 2 0,-1-1 0,1 0 1,0 0-1,4 2 0,24 1 8,-6-1-347,-1-2 0,1-1 0,-1-1 0,46-9 0,-63 9 132,0 0 0,1 0 0,-1 0 0,0-1 0,0 0 0,-1 0 0,1-1 0,-1 0 0,1 0 0,-1 0 0,0-1 0,-1 0 0,1 0 0,-1 0 0,0-1 0,-1 0 0,1 0 0,-1 0 0,0-1 0,4-8 0,-7 13 146,0 0 0,-1 1 0,1-1 0,0 0 0,-1 0 0,1 0 0,-1 0-1,0 0 1,0 0 0,0 0 0,0 0 0,0 0 0,0-1 0,0 1 0,0 0 0,-1 0 0,1 0-1,-1 1 1,0-1 0,0 0 0,1 0 0,-1 0 0,0 0 0,0 1 0,-1-1 0,1 0-1,0 1 1,-1-1 0,1 1 0,-2-2 0,1 2 27,-1-1 1,1 1-1,0 0 0,0 0 1,-1 1-1,1-1 1,-1 0-1,1 1 0,0 0 1,-1-1-1,1 1 0,-1 0 1,1 0-1,-1 0 0,1 1 1,-1-1-1,1 1 0,-1-1 1,1 1-1,0 0 1,-1 0-1,1 0 0,-3 1 1,-9 6 210,0 1 1,0 0-1,1 1 1,0 1-1,-18 17 1,28-24-278,-1 0 1,1 0-1,0 0 1,1 1-1,-1-1 0,1 1 1,0-1-1,0 1 1,-3 9-1,5-12-35,-1 1-1,1 0 0,0 0 0,0-1 1,0 1-1,0 0 0,1 0 1,-1-1-1,1 1 0,-1 0 0,1 0 1,0-1-1,0 1 0,0-1 0,1 1 1,-1-1-1,1 0 0,-1 1 1,3 1-1,1 2-137,0-1 0,1 0 0,0 0-1,0-1 1,1 1 0,-1-1 0,1-1 0,-1 1 0,1-1 0,0-1 0,1 1 0,-1-1 0,0 0-1,15 1 1,23-2-1272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10898,'-5'46'9456,"-16"24"-7504,1-3-1717,18-56-188,0-5 13,0 1 1,1-1-1,0 1 1,1-1-1,0 11 0,19-50 1607,-10 21-1652,82-101-155,-80 100 106,0 1 1,2 1-1,-1 0 0,1 0 1,1 1-1,0 1 0,17-9 1,-27 17 18,47-18-30,-48 18 26,-1 0 1,1 0-1,0 1 1,0-1 0,0 1-1,-1 0 1,1 0-1,0 0 1,0 0-1,0 0 1,0 0 0,-1 1-1,1 0 1,0-1-1,2 2 1,-5-1 6,1-1 1,-1 0 0,0 0-1,0 0 1,0 0 0,1 1-1,-1-1 1,0 0 0,0 0-1,0 0 1,0 0-1,0 1 1,0-1 0,1 0-1,-1 0 1,0 1 0,0-1-1,0 0 1,0 0 0,0 0-1,0 1 1,0-1 0,0 0-1,0 0 1,0 1-1,0-1 1,0 0 0,0 0-1,0 1 1,0-1 0,0 0-1,0 0 1,-1 0 0,1 1-1,0-1 1,0 0 0,0 0-1,0 0 1,0 1-1,0-1 1,-1 0 0,1 0-1,0 0 1,0 0 0,0 1-1,-1-1 1,1 0 0,0 0-1,0 0 1,0 0 0,-1 0-1,1 0 1,0 0-1,0 0 1,-1 1 0,1-1-1,0 0 1,0 0 0,0 0-1,-1 0 1,1 0 0,-15 5-385,4-3 24,0 2 1,0-1 0,1 2 0,-1-1 0,-12 9 0,-28 11-88,36-18 1374,1 1 1,0 1 0,-26 18 0,39-25-857,1-1-1,-1 1 1,1 0-1,-1-1 1,1 1 0,-1 0-1,1 0 1,-1 0-1,1-1 1,0 1 0,-1 0-1,1 0 1,0 0 0,0 0-1,0 0 1,0 0-1,0-1 1,0 1 0,0 0-1,0 0 1,0 0-1,0 0 1,0 0 0,0 0-1,1 0 1,-1-1-1,0 1 1,1 0 0,-1 0-1,1 0 1,-1-1-1,1 1 1,-1 0 0,1 0-1,21 25 476,-14-21-519,-1-1 1,1 0-1,0 0 0,0 0 1,0-1-1,0 0 1,0-1-1,1 0 1,15 2-1,-8-2-700,-1-1-1,1-1 1,0 0-1,22-3 1,-23-2-1047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4:5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 12371,'-86'-20'13314,"91"22"-13065,16 5-265,49 14-865,-44-20-543,2-4-5089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12555,'42'-59'4833,"-39"75"-3585,-4-3-224,-7 10-248,6 3-151,4-5-257,2-3-136,6-2-208,-3-6-40,2-2-16,9-1-80,2-4-256,-2-3-241,-2-3-511,-3 3-200,-7-7-657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12643,'5'-2'4697,"6"2"-3689,1 4-200,-1 2-216,10 1-200,-5-3-264,-7-2-120,0 1-608,25 4-392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5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1 437 10914,'1'-3'5874,"7"-8"-705,-4-22-2921,13-7-279,-10-30-729,-2-7-472,-7 6-696,-8 4-392,-1 28-1000,-4 13-777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12011,'-35'81'4689,"48"-76"-3201,3-3-432,5 0-384,0-2-232,5 0-680,-2 0-416,-2-9-568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11851,'0'6'5273,"2"5"-2089,4 2-1455,7 2-625,5-4-248,8 1-552,-2-2-264,1-2-608,-6 1-344,-4 1-1041,-4-3-991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91 171 10730,'-68'90'4345,"74"-97"-2968,-1-6 183,2 7 120,-1-4-295,-6-8-201,-5-5-552,-1-9-264,-7-17-816,2-1-568,-1-2 424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83 12275,'-33'-65'4355,"33"64"-4291,0 1 0,-1-1-1,1 1 1,0 0 0,0-1-1,-1 1 1,1-1 0,0 1 0,0-1-1,0 1 1,0-1 0,0 1-1,0-1 1,0 1 0,0-1-1,0 1 1,0 0 0,0-1 0,0 1-1,0-1 1,0 1 0,0-1-1,1 1 1,-1-1 0,0 1-1,0 0 1,0-1 0,1 1 0,-1-1-1,0 1 1,1 0 0,-1-1-1,0 1 1,1 0 0,-1-1-1,0 1 1,1 0 0,-1 0 0,1-1-1,-1 1 1,0 0 0,1 0-1,-1 0 1,1-1 0,-1 1-1,1 0 1,-1 0 0,1 0 0,-1 0-1,1 0 1,-1 0 0,1 0-1,24 2 197,-24-2-43,10 2-95,0 0-1,-1 1 1,1 0-1,-1 1 1,0 0 0,0 1-1,0 0 1,0 0-1,-1 1 1,0 0 0,14 13-1,-20-16-108,0-1 1,0 1-1,0 0 0,-1 0 0,1 1 1,-1-1-1,0 0 0,0 1 0,0 0 0,-1-1 1,1 1-1,-1 0 0,0 0 0,0-1 0,0 1 1,0 0-1,-1 0 0,0 0 0,0 0 1,0 0-1,0 0 0,0 0 0,-1 0 0,0 0 1,0 0-1,0 0 0,0 0 0,-1 0 1,1-1-1,-1 1 0,0-1 0,0 1 0,0-1 1,-5 6-1,1-2 23,1-1 0,-1 0 1,0 0-1,-1 0 0,0 0 1,1-1-1,-2 0 0,1-1 1,0 0-1,-1 0 0,0 0 1,0-1-1,0 0 0,-1-1 0,1 0 1,0 0-1,-1-1 0,1 0 1,-1 0-1,0-1 0,-10-1 1,18 2-54,1-1 0,-1 0 0,0 0 0,1 0 0,-1 0 0,1 0 1,-1 0-1,1 0 0,-1 0 0,0-1 0,1 1 0,-1 0 0,1 0 0,-1 0 1,1-1-1,-1 1 0,1 0 0,-1 0 0,1-1 0,-1 1 0,1 0 0,0-1 1,-1 1-1,1-1 0,-1 1 0,1-1 0,0 1 0,-1 0 0,1-1 0,0 1 1,0-1-1,-1 0 0,1 1 0,0-1 0,0 1 0,0-1 0,0 1 0,0-1 1,0 1-1,0-1 0,0 1 0,0-1 0,0 0 0,0 1 0,0-1 0,0 1 1,0-1-1,0 1 0,0-1 0,1 1 0,-1-1 0,0 1 0,0-1 0,1 0 1,1-1-121,0-1 0,0 1 0,0 0 0,0 0 0,0 1 0,1-1 1,-1 0-1,0 1 0,6-3 0,8-2-394,1 1-1,-1 1 0,1 0 1,0 1-1,0 1 1,23 0-1,107 7-1690,-118-3 1926,24 1-114,-16-2 426,0 2 0,0 2 0,49 11 0,-82-15 171,-1 0 0,1 1 0,-1-1 0,1 1 0,-1-1 0,0 1 0,0 0 0,1 1 0,-1-1 0,-1 0 0,1 1 0,3 3 0,-5-5-22,0 1 1,0 0-1,0 0 0,0-1 1,-1 1-1,1 0 1,0 0-1,-1 0 1,0 0-1,1 0 0,-1 0 1,0 0-1,0 0 1,0 0-1,0 0 1,0 0-1,-1 0 0,1 0 1,0 0-1,-1 0 1,0-1-1,1 1 1,-1 0-1,0 0 0,-2 3 1,-1 1 113,0 0 1,0-1-1,0 1 1,-1-1-1,0 0 0,0 0 1,0-1-1,-1 1 1,0-1-1,0-1 0,0 1 1,0-1-1,0 0 1,-1 0-1,1-1 1,-1 1-1,0-2 0,-9 3 1,11-3-211,1-1 0,-1 1 1,1-1-1,-1 0 0,1 0 0,-1-1 1,1 1-1,-1-1 0,1 0 0,-1 0 1,1 0-1,0-1 0,-1 0 1,1 0-1,0 0 0,0 0 0,0 0 1,1-1-1,-1 0 0,1 0 0,-1 0 1,1 0-1,0 0 0,0-1 0,0 1 1,0-1-1,1 0 0,0 0 0,-3-5 1,4 7-144,0 0 0,0 0 0,0 0 0,0-1 0,1 1-1,-1 0 1,1 0 0,-1-1 0,1 1 0,0 0 0,0-1 0,0 1 0,0 0 0,1 0 0,-1-1 0,0 1 0,1 0 0,0 0 0,-1-1 0,1 1 0,0 0 0,0 0 0,0 0 0,0 0 0,1 0-1,-1 0 1,0 0 0,1 1 0,0-1 0,-1 0 0,1 1 0,0-1 0,0 1 0,0 0 0,0-1 0,0 1 0,0 0 0,0 0 0,0 1 0,0-1 0,3 0 0,3-2-343,-1 1 1,1 0 0,0 0 0,0 1 0,0 0-1,0 1 1,0 0 0,0 0 0,0 1 0,13 2-1,22 13-2459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6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12995,'105'63'6569,"-113"-79"-2048,0-12-2352,-5-9-569,-10-12-872,10 8-248,2 11-888,9 12-824,15 21-1521,5 7-343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7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73 173 12859,'-56'45'4451,"56"-45"-4360,-1 0 0,1 0 0,0 1 0,0-1 0,0 0 0,-1 0 0,1 1 0,0-1 0,-1 0 0,1 0 0,0 0 0,-1 0 0,1 1-1,0-1 1,0 0 0,-1 0 0,1 0 0,0 0 0,-1 0 0,1 0 0,0 0 0,-1 0 0,1 0 0,0 0 0,-1 0 0,1 0 0,0 0 0,-1 0 0,1 0-1,0-1 1,-1 1 0,1 0 0,0 0 0,-1 0 0,1 0 0,0-1 0,0 1 0,-1 0 0,1 0 0,0-1 0,0 1 0,-1 0 0,1 0 0,0-1 0,0 1-1,0 0 1,-1 0 0,1-1 0,0 1 0,0 0 0,0-1 0,0 1 0,0 0 0,0-1 0,0 1 0,0-1 0,-2-21 636,2 20-326,-1-131 1150,1 133-1553,0-1-1,0 1 1,0 0-1,0-1 1,0 1-1,0 0 1,0 0-1,0-1 1,0 1-1,0 0 0,1-1 1,-1 1-1,0 0 1,0 0-1,0-1 1,0 1-1,0 0 1,0 0-1,1-1 1,-1 1-1,0 0 0,0 0 1,0 0-1,1-1 1,-1 1-1,0 0 1,0 0-1,1 0 1,-1 0-1,0-1 1,0 1-1,1 0 1,-1 0-1,1 0 0,12 3-85,15 15-18,-25-16 107,8 6-13,4 3 21,1-1 0,-1 0 0,1-1 0,1 0 0,0-2-1,25 9 1,-41-16 22,0 0 0,0 0-1,1 1 1,-1-1 0,0 0-1,1-1 1,-1 1-1,0 0 1,0 0 0,1 0-1,-1-1 1,0 1 0,0-1-1,1 1 1,-1-1 0,0 1-1,0-1 1,0 0-1,0 1 1,0-1 0,0 0-1,0 0 1,0 0 0,0 0-1,0 0 1,0 0 0,-1 0-1,1 0 1,0 0-1,-1 0 1,1 0 0,-1 0-1,1-2 1,2-5 158,0-1 1,-1 1-1,0-1 1,0-9-1,2-4-67,-2 10-133,7-17-777,-9 28 618,0 0 0,1 0 0,-1 0 0,1 1 0,0-1 0,-1 0 0,1 0 0,0 0 0,-1 1 0,1-1 0,0 0 0,0 1 0,0-1 0,0 1 0,0-1 0,-1 1-1,1 0 1,0-1 0,0 1 0,0 0 0,0-1 0,0 1 0,0 0 0,0 0 0,0 0 0,2 0 0,19 1-2008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13435,'16'4'5121,"22"0"-3985,1 1-168,-2 1-463,0 1-217,-1-1-336,-5 2-377,-5-3-927,-11-2-584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9418,'-104'52'4825,"114"-49"-496,-2 0-3609,13-3-272,6 2-336,-4-1-336,13 6-256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13371,'10'17'3063,"-10"-17"-3008,0 0 0,1 0 0,-1 0 0,0 1 0,0-1 1,0 0-1,0 0 0,1 0 0,-1 0 0,0 0 0,0 0 0,0 0 1,1 0-1,-1 0 0,0 0 0,0 0 0,0 0 0,1 0 0,-1 0 0,0 0 1,0 0-1,0 0 0,1 0 0,-1 0 0,0 0 0,0 0 0,0 0 1,1 0-1,-1 0 0,0 0 0,0 0 0,0 0 0,1-1 0,-1 1 0,0 0 1,0 0-1,0 0 0,0 0 0,1-1 0,9-31 2393,-2 4-1789,2-4 2,-2 6-474,1 0 0,1 0 1,1 2-1,17-31 1,-26 52-201,0 1 0,0-1-1,1 1 1,-1 0 0,0 0 0,1 0 0,-1 0 0,1 0 0,0 0 0,0 1 0,0-1 0,-1 1 0,1 0 0,0 0 0,1 0 0,-1 0-1,5-1 1,-6 2 3,-1 0-1,1 0 1,-1 0-1,0 0 1,1 0-1,-1 1 1,0-1-1,1 0 1,-1 1-1,0-1 1,1 1-1,-1-1 1,0 1-1,0 0 1,0-1 0,1 1-1,-1 0 1,0 0-1,0 0 1,0 0-1,0 0 1,-1 0-1,1 0 1,0 0-1,0 0 1,0 0-1,-1 1 1,1-1-1,-1 0 1,1 0-1,-1 1 1,1-1-1,-1 0 1,0 1-1,0-1 1,0 1-1,0-1 1,0 0-1,0 1 1,0 1-1,0 1 21,-1-1-1,1 1 1,-1-1-1,0 0 1,0 1-1,0-1 1,-1 0 0,1 0-1,-1 0 1,1 1-1,-1-1 1,0-1-1,0 1 1,-1 0-1,-2 3 1,-44 35 265,27-25-144,6 1 179,16-17-291,0 0-1,-1 1 1,1-1-1,0 0 0,0 1 1,-1-1-1,1 0 1,0 1-1,0-1 0,0 1 1,0-1-1,0 0 0,0 1 1,0-1-1,0 1 1,0-1-1,0 0 0,0 1 1,0-1-1,0 1 1,0-1-1,0 0 0,0 1 1,0-1-1,1 1 0,1 1 23,0 0 0,1-1 0,-1 1 0,1-1 0,0 0 0,-1 0-1,1 0 1,0 0 0,0 0 0,4 0 0,11 5-301,167 44-3235,-128-39 1243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29 116 11202,'-22'81'4393,"15"-80"-2728,10 1-233,2-2 16,-6-2-63,1 1-553,-2-1-216,2-27-824,0-54-504,0 41-961,3 1-431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5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137 127 15323,'-23'-94'5481,"72"79"-4520,3 2-121,-5 9-112,5 8-208,-15 19-312,-11 8-8,-24 15 48,-23 4 64,-23-3-48,-16-5-56,-20-14-88,8-15-280,11-10-728,20-6-560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4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37 13643,'-99'-37'5465,"110"40"-3424,5-3-689,23 2-160,-1-2 0,20 2-151,1-2-297,-7 1-536,-3 2-240,-17 1-872,-1 1-561,-8-2-2968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5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12443,'1'1'428,"-1"1"0,1-1 1,-1 0-1,1 1 1,-1-1-1,1 0 1,-1 1-1,0-1 0,1 1 1,-1-1-1,0 1 1,0-1-1,0 1 1,0-1-1,0 1 0,-1 2 1,-6 28-177,4-23 452,-4 21-192,1 1 1,1-1-1,2 1 1,1 0 0,3 45-1,-1-73-459,1 1 1,-1-1-1,1 1 1,0-1-1,0 1 1,0-1-1,1 0 0,-1 1 1,1-1-1,-1 0 1,1 0-1,0 0 0,1 0 1,-1-1-1,0 1 1,1 0-1,-1-1 0,1 0 1,0 0-1,0 0 1,0 0-1,0 0 1,0 0-1,0-1 0,1 1 1,-1-1-1,4 1 1,8 1 28,0 0 0,0-2 0,1 0 0,-1 0 0,17-2 0,14 0-435,-42 2 117,-3-1 1,0 0-1,0 0 0,0 1 0,1-1 0,-1 0 0,0 0 0,0 0 0,0-1 0,0 1 0,1 0 1,-1 0-1,0-1 0,0 1 0,2-1 0,0-4-3002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15.72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43 9010,'28'-1'11081,"-17"-5"-10110,71-2 16,118 2 1,21 22-702,-164-8-175,1-3 0,-1-3-1,1-2 1,59-8 0,311-22 114,-178 19-194,-132 8-2,137 13 0,-184-6 16,5-7-44,-62 1 4,1 1 0,-1 0 1,0 1-1,1 0 0,-1 2 0,19 3 0,-28-6 191,-11-2-1463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16.87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83 83 9266,'-83'-83'12130,"99"85"-12480,-3 0 985,305 39 2418,-73-8-2403,-138-26-529,162-9 0,-82-3-92,-123 5-59,-1-4 0,115-19 0,-154 19 63,1 1-1,0 1 1,26 2-1,-32 0-51,-19-6-1348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20.36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4 9586,'14'3'4768,"9"6"-3203,1 1-796,3-6-38,1-1 0,0-1 0,-1-2 1,51-4-1,-36 1-244,1279-21 4279,-1232 21-3657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21.64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4 11378,'3'2'4270,"16"4"-3627,271-17 2397,-273 11-2903,422 9 2630,-359-2-2430,553 18 1856,-543-34-1879,-57 4-99,38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77 176 12651,'-34'49'4349,"34"-49"-4291,-1 1 0,1-1 0,0 0 0,0 0 1,0 0-1,0 0 0,0 1 0,0-1 0,0 0 1,-1 0-1,1 0 0,0 0 0,0 0 1,0 0-1,0 1 0,0-1 0,-1 0 0,1 0 1,0 0-1,0 0 0,0 0 0,-1 0 0,1 0 1,0 0-1,0 0 0,0 0 0,0 0 0,-1 0 1,1 0-1,0 0 0,0 0 0,0 0 0,-1 0 1,1 0-1,0 0 0,0 0 0,0 0 1,-1 0-1,1 0 0,0 0 0,0 0 0,0 0 1,0-1-1,-1 1 0,1 0 0,0 0 0,0 0 1,0 0-1,0 0 0,0-1 0,-1 1 0,1 0 1,0 0-1,0 0 0,0 0 0,0-1 0,0 1 1,0 0-1,0 0 0,0 0 0,0-1 0,0 1 1,0 0-1,0 0 0,0 0 0,0-1 1,0 1-1,0 0 0,-3-18 549,3 15-233,-5-39 1014,2 2-594,-3 0 0,-11-39 0,27 82-768,-1 0 1,0 1-1,0 0 1,0 1-1,10 7 1,-4-2-44,0 0 0,0 1 0,-1 1 0,20 22 0,-28-28 32,-1 0 0,0 1 0,0-1 0,-1 1 0,0 0 0,0 1 0,0-1 0,-1 1 0,0-1 0,-1 1 0,0 0 0,3 15 0,-5-22-5,0-1 0,0 1 0,0-1 0,0 1 0,-1-1 0,1 1 0,0-1 0,0 1 0,0-1 0,-1 1 0,1-1 0,0 1 0,0-1 0,-1 1 0,1-1 0,0 1 0,-1-1 0,1 1 0,-1-1 0,1 0 0,0 1 0,-1-1 0,1 0 0,-1 1 0,1-1 0,-1 0 0,1 0 0,-1 0 0,1 1 0,-1-1-1,-24 3 186,-20-9-279,43 5 28,0 1 0,1-1-1,-1 1 1,1-1 0,-1 0-1,1 0 1,-1 1 0,1-1-1,-1 0 1,1 0 0,0-1-1,-2 0 1,3 2 6,0-1 1,0 1-1,-1 0 1,1-1-1,0 1 1,0-1-1,0 1 1,0 0-1,-1-1 1,1 1-1,0-1 1,0 1-1,0-1 1,0 1-1,0-1 1,0 1-1,0 0 1,0-1-1,0 1 1,0-1-1,1 1 1,-1-1-1,0 1 1,0 0-1,0-1 1,0 1-1,1-1 1,-1 1-1,1-1-74,0-1-1,1 1 0,-1 0 1,0 0-1,1 1 0,-1-1 1,0 0-1,1 0 0,-1 1 1,1-1-1,-1 1 0,1-1 0,-1 1 1,1-1-1,0 1 0,-1 0 1,1 0-1,-1 0 0,1 0 1,2 0-1,1 1-66,0 0 0,0 1 1,0-1-1,0 1 0,0 0 1,-1 0-1,1 0 0,-1 1 0,0-1 1,1 1-1,-1 0 0,-1 1 0,7 5 1,-3-2 35,-1 1 0,0-1 0,-1 1 0,1 1 0,-1-1 0,3 10 0,-2-9 3121,-6-9-2901,9-13 1526,2 0-1399,0-1 0,0 0 0,8-16 0,-5 8-32,-5 7 48,-1-1-1,10-27 1,-15 34-15,1 0 0,0 0 0,0 1-1,1-1 1,0 1 0,0 0 0,11-12 0,-16 20-187,0-1 1,1 1-1,-1-1 1,0 1 0,1 0-1,-1-1 1,0 1-1,1 0 1,-1-1-1,0 1 1,1 0-1,-1 0 1,1-1 0,-1 1-1,0 0 1,1 0-1,-1 0 1,1 0-1,-1-1 1,1 1-1,-1 0 1,1 0 0,-1 0-1,1 0 1,-1 0-1,1 0 1,-1 0-1,1 0 1,-1 0-1,0 1 1,1-1-1,-1 0 1,1 0 0,-1 0-1,1 0 1,-1 1-1,1-1 1,-1 0-1,0 0 1,1 1-1,11 21-67,-1 2-67,7 2-44,43 70-3241,-46-69 1236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4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12755,'18'3'4977,"1"-3"-2865,27-3-1664,6-3-8,-3-6-328,3 2-680,-20 7-4305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4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26 10490,'-6'-11'4839,"6"10"-4727,0 0 1,-1 1-1,1-1 0,0 0 1,-1 0-1,1 1 1,0-1-1,-1 1 0,1-1 1,-1 0-1,1 1 1,-1-1-1,1 1 0,-1-1 1,1 1-1,-1-1 1,0 1-1,1-1 0,-1 1 1,0 0-1,1-1 1,-1 1-1,0 0 0,1 0 1,-1-1-1,0 1 1,0 0-1,1 0 0,-1 0 1,0 0-1,0 0 1,1 0-1,-1 0 0,0 0 1,0 0-1,1 0 1,-1 1-1,0-1 0,0 0 1,1 0-1,-2 1 1,-15 8 71,0-1 1,1 2-1,0 1 1,1 0-1,0 0 1,1 2 0,0 0-1,1 0 1,-15 21-1,24-31-196,1 1-1,1 0 1,-1 0-1,0 1 1,1-1-1,0 0 0,0 1 1,0-1-1,0 1 1,1 0-1,0-1 1,0 1-1,0 0 0,0 8 1,2-10-22,-1 0 0,1-1 0,0 1 0,-1-1 1,1 1-1,0-1 0,1 1 0,-1-1 0,0 0 0,1 0 0,-1 1 0,1-1 0,0 0 1,0 0-1,0-1 0,0 1 0,0 0 0,0-1 0,0 1 0,0-1 0,1 1 1,-1-1-1,1 0 0,-1 0 0,1 0 0,-1-1 0,1 1 0,3 0 0,7 2-109,0-1 0,1-1 0,-1 0-1,0-1 1,0 0 0,1-1 0,-1 0-1,0-1 1,0-1 0,0 0 0,0-1 0,-1 0-1,1-1 1,18-10 0,-15 6 185,-1 0-1,0-1 1,-1 0 0,0-1-1,0 0 1,-1-1 0,-1-1 0,0 0-1,-1-1 1,16-25 0,-25 36 63,-1 0-17,1-1 0,-1 1 0,1 0 0,0 0 0,0 1 0,0-1 0,0 0 0,1 1 0,-1-1 0,6-3 467,-8 9-516,1-1 1,-1 1-1,1-1 0,0 1 0,0-1 1,0 0-1,0 0 0,0 1 0,1-1 1,-1 0-1,0 0 0,1 0 0,2 2 1,4 6-25,0 0 1,1 0-1,0-1 1,0 0-1,1-1 1,0 0-1,1 0 1,18 9 0,-7-11-1029,-11-6-179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4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13491,'11'3'5249,"12"-3"-3529,8 3-631,3-3-321,5-3-264,-2 2-368,1-6-392,-4 1-792,-3 2-473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0 162 14323,'25'66'6081,"-25"-76"-3440,0-11-1105,-4-3-311,-2-20-729,6 0-616,-3 0-1105,3 4-727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4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10906,'1'1'158,"21"18"2186,-12-12-953,-7-9 1148,-3-6-2166,0 1 0,0 0 0,0-1 0,1 1-1,0 0 1,1 0 0,-1 0 0,1 0 0,4-9 0,31-58 532,-22 48-811,-15 25-99,0 0 0,1 1 1,-1-1-1,0 0 0,1 1 0,-1-1 0,0 0 1,1 1-1,-1-1 0,1 0 0,-1 1 0,1-1 1,-1 1-1,1-1 0,0 1 0,-1-1 0,1 1 1,0 0-1,-1-1 0,1 1 0,0 0 0,-1-1 0,1 1 1,0 0-1,0 0 0,-1 0 0,1 0 0,0-1 1,0 1-1,-1 0 0,1 0 0,0 1 0,0-1 1,-1 0-1,1 0 0,0 0 0,0 0 0,-1 1 1,1-1-1,0 0 0,-1 1 0,1-1 0,0 0 1,-1 1-1,1-1 0,-1 1 0,2 0 0,-1 0 3,0 0 0,0 0 0,0 0 0,-1 1 0,1-1 0,0 0 0,0 0 0,-1 1 0,1-1 0,-1 1 0,1-1 0,-1 0 0,0 1 0,1-1 0,-1 1 0,0-1 0,0 1 0,0-1 0,0 1 0,0-1 0,-1 1 0,1-1 0,0 1 0,-1 1 0,-3 2-35,1 0 0,-1 0 0,0-1 1,0 1-1,0-1 0,-1 0 0,0 0 0,0-1 1,0 1-1,-9 4 0,-18 14-94,31-22 127,1 0 0,0 0 0,0 1 0,0-1 1,-1 0-1,1 0 0,0 1 0,0-1 0,0 0 1,0 0-1,0 1 0,0-1 0,0 0 0,0 1 1,-1-1-1,1 0 0,0 0 0,0 1 0,0-1 1,0 0-1,0 1 0,1-1 0,-1 0 0,0 0 1,0 1-1,0-1 0,0 0 0,0 1 0,0-1 1,0 0-1,0 0 0,1 1 0,-1-1 1,0 0-1,0 0 0,0 0 0,1 1 0,-1-1 1,0 0-1,0 0 0,1 0 0,-1 0 0,0 1 1,0-1-1,1 0 0,16 8-163,9-1-326,-1-1 1,1-2-1,0 0 0,0-2 1,0-1-1,50-4 0,-74 3 562,-1-1 0,1 1 0,0-1 0,0 0-1,0 0 1,0 0 0,0 0 0,-1 0 0,1 0-1,-1 0 1,1 0 0,-1-1 0,1 1 0,-1 0-1,1-1 1,-1 0 0,0 1 0,0-1 0,0 0-1,0 1 1,0-1 0,0 0 0,-1 0 0,1 0-1,-1 0 1,1 0 0,-1 0 0,1 0 0,-1 0-1,0 0 1,0 0 0,0-2 0,0-10 602,-1 1 0,0 0 0,-4-21 0,4 30-551,-2-10 305,3 14-439,-1 1 1,1-1-1,0 0 0,0 0 0,0 0 0,0 0 1,0 0-1,0 0 0,0 0 0,0 0 0,-1 0 0,1 0 1,0 0-1,0 0 0,0 0 0,0 0 0,0 0 0,0 0 1,-1 0-1,1 0 0,0 0 0,0 0 0,0 0 0,0 0 1,0 0-1,0 0 0,-1 0 0,1 0 0,0 0 0,0 0 1,0 0-1,0 0 0,0 0 0,0 0 0,0 0 1,0 0-1,-1 0 0,1 0 0,0-1 0,0 1 0,0 0 1,0 0-1,0 0 0,0 0 0,0 0 0,0 0 0,0 0 1,0-1-1,0 1 0,0 0 0,0 0 0,0 0 0,0 0 1,0 0-1,0 0 0,0 0 0,0-1 0,0 1 0,0 0 1,0 0-1,0 0 0,0 0 0,0 0 0,0 0 1,0-1-1,0 1 0,0 0 0,-4 7-1344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9786,'-6'14'7627,"-14"5"-7452,12-13 486,-37 32 13,32-28-607,0 0 0,1 1-1,1 1 1,-21 24-1,32-35-68,-1-1 0,1 1 0,0-1 0,-1 0 0,1 1 0,0 0 0,0-1 0,-1 1 0,1-1 0,0 1 0,0-1 0,0 1 0,-1-1 0,1 1 0,0 0 0,0-1 0,0 1 0,0-1 0,0 1 0,0 0 0,0-1 0,1 1 0,-1-1 0,0 1-1,0-1 1,0 1 0,1-1 0,-1 1 0,1 0 0,16 7-22,23-6 32,-16-3 35,-1-1 0,1-2 1,-1 0-1,0-1 0,-1-2 1,1 0-1,-1-1 0,-1-2 0,1 0 1,-2-1-1,1-1 0,-2-1 1,0-1-1,20-17 0,-26 16 223,-13 15-215,0 0 1,0 0 0,1-1-1,-1 1 1,0 0 0,1 0-1,-1 0 1,0 0 0,0-1-1,1 1 1,-1 0 0,0 0-1,0-1 1,0 1 0,1 0-1,-1 0 1,0-1 0,0 1-1,0 0 1,0-1 0,0 1-1,1 0 1,-1-1 0,0 1-1,0 0 1,0-1 0,0 1-1,0 0 1,0-1 0,0 1-1,0 0 1,0-1 0,0 1-1,0 0 1,-1-1 0,1 1-1,0 0 1,0 0 0,0-1-1,0 1 1,0 0 0,-1-1-1,1 1 1,0 0 0,0-1-1,-11 31 301,9-22-377,-2 3-81,0 0 1,1 0-1,1 1 1,0-1-1,0 1 0,1-1 1,1 1-1,0-1 1,1 1-1,3 20 0,-2-23-537,1 0 0,1 0 0,-1 0-1,2-1 1,5 10 0,7 1-3506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12979,'20'0'4553,"29"5"-4121,-2 0-248,3 2-592,7 1-472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12675,'2'1'219,"-1"0"1,0 0 0,0-1-1,0 1 1,1 0 0,-1-1-1,0 1 1,1-1 0,-1 1-1,0-1 1,1 0 0,-1 0-1,0 1 1,1-1 0,-1 0-1,1 0 1,-1 0 0,0-1-1,1 1 1,1-1 0,-2 0-26,-1 0-1,1 0 1,-1-1 0,1 1 0,-1 0 0,0-1 0,1 1-1,-1-1 1,0 1 0,0 0 0,0-1 0,0 1-1,0-1 1,-1 1 0,1-2 0,1-38 831,2 29-932,0 0 0,1 1-1,0-1 1,0 1 0,2 0 0,-1 0 0,1 0 0,1 1-1,0 0 1,0 0 0,1 0 0,17-15 0,-23 24-100,-1 0-1,1-1 1,0 1 0,-1 0-1,1 0 1,0 1 0,0-1 0,-1 0-1,1 1 1,0-1 0,0 1-1,0-1 1,0 1 0,0 0 0,0 0-1,0 0 1,0 0 0,2 1-1,-3-1-16,0 0 0,0 0 0,0 1 0,0-1 0,-1 1 0,1-1 0,0 1 0,0-1 0,-1 1 0,1-1 0,0 1 0,-1 0 0,1-1 0,-1 1 0,1 0 0,-1-1 0,1 1 0,-1 0 0,1 0 0,-1 0 0,0-1-1,1 1 1,-1 0 0,0 0 0,0 0 0,0 0 0,0 0 0,0 0 0,0-1 0,0 1 0,0 0 0,0 0 0,0 0 0,0 0 0,0 0 0,-1 0 0,1-1 0,0 1 0,-1 0 0,1 0 0,-1 1 0,-45 97-647,46-98 677,0 0-1,0 0 1,0 1 0,0-1 0,0 0 0,1 0 0,-1 1 0,0-1-1,1 0 1,-1 0 0,0 0 0,1 0 0,-1 1 0,1-1 0,0 0-1,-1 0 1,1 0 0,0 0 0,0 0 0,0 0 0,-1-1 0,1 1-1,0 0 1,0 0 0,0-1 0,0 1 0,1 0 0,-1-1-1,0 1 1,0-1 0,0 1 0,0-1 0,1 0 0,0 1 0,46 12 229,-36-12-236,1-1 0,0 0 0,0 0 0,0-2 0,0 1 0,-1-2 0,1 1 0,0-2 0,-1 0 0,19-9 0,45-12 45,-75 25-54,0 0 0,-1 0 0,1 0 0,0 0 0,0 1-1,-1-1 1,1 0 0,0 0 0,0 0 0,-1 1 0,1-1 0,0 0 0,0 1-1,-1-1 1,1 0 0,-1 1 0,1-1 0,0 1 0,-1-1 0,1 1-1,-1-1 1,1 1 0,-1 0 0,1 0 0,14 23-66,-1-1-175,-10-20-19,0 1 1,0-1-1,1 0 1,-1-1-1,1 1 0,-1-1 1,1 0-1,0 0 0,0 0 1,0-1-1,0 0 1,0 0-1,0 0 0,1 0 1,-1-1-1,7 0 0,2-3-3726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1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23 111 12355,'-23'-104'4721,"66"98"-3713,-4 7-64,0 2-440,-9 2-224,-13-5-248,-3-1-264,-6 2-568,-6 4-232,-12 7-953,-8 1-1095</inkml:trace>
  <inkml:trace contextRef="#ctx0" brushRef="#br0" timeOffset="1">101 48 6649,'-78'47'4169,"99"-41"200,8 2-2456,4 1-377,1-5-768,-8 1-368,2 0-752,-7 2-472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11899,'4'10'619,"-2"-3"-149,0 0 0,1 0 1,0 0-1,1-1 0,-1 1 0,6 5 1,-8-10-366,1 0 1,0 0 0,0-1-1,0 1 1,0-1 0,0 1-1,0-1 1,0 0 0,1 0-1,-1 0 1,0 0 0,1 0-1,-1 0 1,0-1 0,1 1-1,-1-1 1,1 0 0,-1 0-1,1 0 1,-1 0 0,1 0-1,3-1 1,0 1 19,-1-1-1,1 0 1,-1 0-1,0-1 1,1 0 0,-1 0-1,0 0 1,0 0-1,0-1 1,8-5 0,-11 6-113,0 0 0,-1 0 1,1 0-1,0 0 0,-1 0 1,0 0-1,1 0 0,-1 0 1,0-1-1,0 1 0,0-1 0,0 1 1,-1 0-1,1-1 0,-1 1 1,1-1-1,-1 0 0,0 1 1,0-1-1,0 1 0,0-1 1,0 1-1,-1-1 0,1 1 1,-2-4-1,-2-7 77,-1 1 1,-1-1 0,0 1-1,0 1 1,-1-1-1,-12-14 1,-13-23 406,30 47-491,1 0-1,-1-1 1,1 1 0,0-1 0,0 1 0,1-1 0,-1 0-1,0 1 1,1-1 0,-1 0 0,1 1 0,0-1-1,0 0 1,0 0 0,0 1 0,1-1 0,0-3 0,0 4-28,0 0 1,0 0 0,0 0 0,0 0 0,0 1 0,1-1-1,-1 0 1,1 1 0,-1-1 0,1 0 0,0 1-1,0 0 1,-1-1 0,1 1 0,0 0 0,0 0 0,0 0-1,0 0 1,0 1 0,1-1 0,-1 0 0,0 1 0,3-1-1,2 0-68,-1 0-1,1 1 1,0-1 0,0 1-1,-1 1 1,1-1-1,0 1 1,0 1-1,8 2 1,-12-4 70,0 1 1,0 0-1,0 1 1,-1-1 0,1 0-1,0 1 1,-1 0-1,1-1 1,-1 1 0,0 0-1,0 0 1,0 0-1,0 1 1,0-1 0,0 0-1,0 1 1,-1-1-1,1 1 1,-1 0 0,0-1-1,1 1 1,-1 0-1,1 5 1,3 46 916,-5-39-597,1 0-1,1 0 0,0 0 0,1 0 0,5 15 1,-7-27-234,1 0 0,-1 1 0,1-1 0,0 0 0,0 0 0,0 0 0,0 0 0,0-1 0,1 1 0,-1 0 0,1-1 0,0 0 1,0 1-1,-1-1 0,2 0 0,-1-1 0,0 1 0,0-1 0,0 1 0,1-1 0,-1 0 0,1 0 0,-1 0 0,1-1 0,-1 1 0,5-1 0,-1 0 45,0 0 0,0 0 0,-1-1 0,1 0 0,0-1-1,-1 0 1,1 0 0,-1 0 0,1-1 0,-1 0 0,0 0-1,0 0 1,0-1 0,0 0 0,-1 0 0,0 0 0,0-1-1,0 0 1,0 0 0,-1 0 0,7-10 0,-6 7-103,1 0 0,-2-1 0,1 1 1,-1-1-1,0 0 0,-1 0 0,0-1 0,-1 1 1,0-1-1,0 1 0,-1-1 0,0 0 1,-1 1-1,-1-19 0,8 38-3141,2 11 1334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12891,'-17'6'5113,"-18"18"-3217,3 7-711,4 10 23,9 0-120,12-6-280,10-1-128,17-8-360,8-6-96,15-12-88,6-6-64,7-10-176,-3-10-160,-6-8-480,-8-2-304,-13-1-856,-5 3-681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2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14211,'81'76'5849,"-81"-94"-3128,-3-18-1689,4-6-144,-2-3-384,-9-6-328,16 14-1248,-6 3-712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17:5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2 106 12843,'0'-7'543,"-1"3"-6,1 0 0,0 0 0,0 0 0,0 0 1,1 0-1,1-8 0,-1 10-360,-1 1 0,1-1-1,0 1 1,0-1 0,0 1 0,1-1 0,-1 1 0,0 0-1,0-1 1,1 1 0,-1 0 0,1 0 0,-1 0 0,1 0-1,-1 0 1,1 1 0,0-1 0,2 0 0,4-2 338,13-6 502,0 2 0,0 1 0,27-5 0,-44 10-952,1 0 1,-1 0 0,1 1-1,-1 0 1,1 0-1,0 0 1,-1 0 0,1 1-1,-1 0 1,1 0-1,-1 0 1,0 0 0,1 1-1,-1-1 1,0 1-1,0 0 1,0 1 0,0-1-1,0 1 1,-1 0-1,1 0 1,3 4 0,-6-5-63,0 0 0,0 0 0,0 0 1,0 0-1,-1 0 0,1 0 1,-1 0-1,1 0 0,-1 0 0,0 1 1,0-1-1,0 0 0,0 0 0,0 0 1,-1 0-1,1 0 0,0 1 0,-1-1 1,0 0-1,1 0 0,-1 0 0,0 0 1,0 0-1,0-1 0,-1 1 0,1 0 1,-2 2-1,-2 3-13,0 0 0,-1-1 0,0 1 0,0-1 1,-12 9-1,0-2-211,0-1 1,-1-1 0,0 0 0,-1-2 0,0 0-1,-1-1 1,-21 5 0,37-11-1328,13-1 115,-6 0 1063,20-1-2663</inkml:trace>
  <inkml:trace contextRef="#ctx0" brushRef="#br0" timeOffset="1">321 221 12787,'2'1'259,"0"1"0,0-1-1,0 0 1,0 1 0,-1-1 0,1 1 0,0-1 0,-1 1 0,1 0 0,-1 0-1,0-1 1,1 1 0,-1 0 0,0 0 0,0 1 0,0-1 0,1 3 0,-2 1 26,1-1 1,-1 0-1,0 1 0,0-1 1,-2 11-1,0 14 448,1-23-476,1 0-1,0 0 1,1 0-1,0 0 1,0 0-1,1 0 1,1 6-1,-2-10-163,1-1 0,-1 0 1,0 1-1,0-1 0,1 0 0,0 0 0,-1 0 0,1 0 0,0 0 1,0 0-1,0-1 0,0 1 0,0-1 0,0 1 0,0-1 0,1 0 0,-1 0 1,1 0-1,-1 0 0,0 0 0,6 1 0,-2-2 5,0 1 0,0-1 0,0 0-1,0-1 1,0 1 0,0-1 0,0 0 0,-1-1-1,1 1 1,0-1 0,-1 0 0,1-1-1,-1 1 1,1-1 0,-1 0 0,0-1 0,-1 1-1,6-5 1,5-5 22,-1 0 0,0-2-1,-1 1 1,15-22 0,-24 30-128,11-14 94,18-34 1,-30 49-138,-1 0 0,1-1 0,-1 1 0,0-1 0,-1 1 0,1-1 0,-1 0 0,0 0 0,0 1 0,-1-1 0,0 0 0,0-8 0,0 13-56,-1-1-1,1 1 1,0-1-1,0 1 1,-1-1-1,1 1 1,-1-1-1,0 1 1,1-1-1,-1 1 1,0 0-1,0-1 1,1 1-1,-1 0 1,0 0-1,0 0 1,-1 0-1,1 0 1,0 0-1,0 0 1,0 0-1,-3-1 1,-8 0-1880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4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21 143 11931,'-3'13'435,"-13"52"3140,14-58-2542,3-9-44,10-34 664,-8 26-1345,-1-1 1,0 1-1,-1-1 0,0 1 0,0-1 0,-1 1 1,-1-1-1,0 1 0,0-1 0,-3-10 0,3 20-270,1 1 0,0-1 0,0 1-1,0-1 1,-1 0 0,1 1 0,0-1 0,0 1-1,0-1 1,0 0 0,0 1 0,0-1 0,0 1-1,0-1 1,0 0 0,0 1 0,0-1 0,1 1-1,-1-1 1,0 0 0,0 1 0,1-1 0,-1 1-1,0-1 1,1 1 0,-1-1 0,0 1 0,2-1-1,-1 0-11,0 1 0,0 0-1,0 0 1,0 0 0,-1 0-1,1 0 1,0 1 0,0-1-1,0 0 1,0 0 0,0 1-1,0-1 1,0 1 0,0-1-1,0 0 1,1 2 0,41 30 50,-36-25 21,14 10-26,-14-11-63,0 0-1,0 0 1,1 0 0,16 7-1,-3-6-11,-19-16 426,-2 3 50,1-27-238,0 16-179,0 1 0,7-31 1,-8 46-131,0 0 1,1 0-1,-1 0 1,0 0-1,1-1 0,0 1 1,-1 0-1,1 0 1,-1 0-1,1 0 1,0 0-1,0 0 0,0 0 1,0 1-1,-1-1 1,1 0-1,0 0 1,0 1-1,1-1 0,-1 0 1,0 1-1,0-1 1,0 1-1,0-1 1,0 1-1,1 0 0,-1 0 1,0-1-1,0 1 1,2 0-1,5 0-785,-1 0 0,0 1 0,0 0 0,9 2 0,-12-2 560,27 6-2768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6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44 167 12979,'23'-87'4417,"-21"82"-4265,0 0 0,1 0 0,0 1 0,0-1 0,0 1 1,1-1-1,-1 1 0,1 0 0,0 0 0,0 1 0,0-1 0,1 1 1,-1 0-1,1 0 0,0 0 0,0 1 0,0 0 0,0 0 0,0 0 1,1 0-1,-1 1 0,0 0 0,7-1 0,-8 2-88,0-1-1,0 1 1,0-1 0,0 1-1,0 0 1,0 0-1,0 1 1,0-1 0,0 1-1,0 0 1,0 0-1,0 1 1,0-1 0,-1 1-1,1-1 1,0 1-1,4 3 1,-7-3-37,1 0 0,0 0-1,0 0 1,0 0 0,-1 0 0,0 1 0,1-1 0,-1 0-1,0 1 1,0-1 0,0 1 0,0 0 0,0-1 0,-1 1 0,1-1-1,-1 1 1,0 0 0,0-1 0,0 1 0,0 0 0,0-1-1,0 1 1,-1 0 0,0-1 0,1 1 0,-1 0 0,-2 3 0,-2 6 62,0-1 0,-1 1 1,0-1-1,-1-1 0,-1 1 1,0-1-1,0-1 0,-17 16 1,-6 2 476,-47 32 0,64-49-41,0-1 1,-1-1-1,-17 7 1,66-21-607,0 2 0,0 1 0,35 2 1,-50 1-11,58 0-1768,1 3 0,77 14 0,-42-6 158,-78-9 937,-1 2-1,66 14 1,-76-11 718,-17-6 201,0 0 0,-1 0 1,0 1-1,1 0 0,-1 1 0,0-1 1,0 1-1,0 0 0,0 1 0,8 6 1,-14-10-105,0 0 1,0 0-1,1 1 1,-1-1-1,0 0 1,0 0-1,0 0 1,0 1-1,1-1 1,-1 0-1,0 0 1,0 1-1,0-1 1,0 0-1,0 0 1,0 1-1,0-1 1,0 0-1,0 0 1,0 1-1,0-1 1,0 0-1,0 1 1,0-1-1,0 0 1,0 0-1,0 1 1,0-1-1,0 0 1,-1 0-1,1 1 1,0-1-1,0 0 1,0 0-1,0 0 1,0 1-1,-1-1 1,1 0-1,-14 7 1178,-17 0 461,13-5-1067,0-2-1,0 1 0,1-2 1,-1 0-1,0-2 0,1 1 1,-22-8-1,34 9-555,-1-1 1,1 0-1,0 0 0,0 0 0,0-1 1,0 1-1,0-1 0,0-1 0,1 1 1,-1-1-1,1 1 0,0-1 0,0 0 1,1-1-1,-1 1 0,1-1 0,0 1 1,0-1-1,0 0 0,1 0 1,-1-1-1,1 1 0,1 0 0,-1-1 1,1 1-1,-1-10 0,2 10-87,0 0-1,0 0 1,1 0-1,-1 0 0,1 0 1,0 0-1,1 0 1,-1 0-1,1 0 1,0 1-1,1-1 1,-1 1-1,1-1 0,-1 1 1,7-6-1,-7 7-91,1 0 0,0 0-1,-1 0 1,2 1 0,-1-1-1,0 1 1,0 0-1,1 0 1,-1 0 0,1 0-1,0 0 1,-1 1 0,1 0-1,0 0 1,0 0-1,0 0 1,0 1 0,0-1-1,0 1 1,5 0 0,-2 2-304,0-1 1,-1 1-1,1 0 1,-1 1-1,8 3 1,35 18-2972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4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53 9610,'109'37'4241,"-106"-26"-1993,-3-3-471,-9 7 39,-4-5-127,-10 0-249,-8-4-496,5-6-8,-2-10-160,7-8-151,13-9-193,3-7-240,13 8-272,12 3 8,7 13-400,8 9-273,2 7-863,-5 10-616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4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61 246 9618,'107'39'4697,"-112"-65"-384,5-8-4041,0 3-200,0-6-40,-2 0-96,-7 7-464,-1-1-320,-11 10-2121</inkml:trace>
  <inkml:trace contextRef="#ctx0" brushRef="#br0" timeOffset="1">44 12 13371,'-44'-11'5225,"62"11"-3377,10 5-351,8 3-313,1-2-304,-6-1-624,0-3-256,1-2-1080,-4 2-752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49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13411,'7'90'4566,"-7"-90"-4510,0 0-1,0 0 1,0 0-1,1-1 0,-1 1 1,0 0-1,0 0 1,0 0-1,0 0 1,0 0-1,1 0 1,-1 0-1,0 0 0,0 0 1,0 0-1,1 0 1,-1 0-1,0 0 1,0 0-1,0 0 0,0 0 1,1 0-1,-1 0 1,0 0-1,0 0 1,0 0-1,1 0 1,-1 0-1,0 0 0,0 0 1,0 0-1,0 0 1,1 0-1,-1 1 1,0-1-1,0 0 1,0 0-1,0 0 0,0 0 1,0 0-1,1 1 1,-1-1-1,0 0 1,0 0-1,0 0 1,0 0-1,0 1 0,0-1 1,0 0-1,0 0 1,0 0-1,0 0 1,0 1-1,0-1 1,0 0-1,0 0 0,0 0 1,0 1-1,0-1 1,0 0-1,13-20 596,-6 7-72,14-15 60,-9 14-360,0-1 1,-2 0 0,0-1-1,-1 0 1,0 0 0,11-34-1,-13 98 663,-6-32-1055,12 107-547,-10-110 186,0 1 0,1-1 0,0 0 0,1 0 0,1 0 0,13 23-1,-3-16-1476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12571,'-3'0'5137,"11"2"-3177,2 3-928,9 1-704,17 6-87,-4 1-177,9 0-361,-7-4-1223,-8-1-1216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14339,'18'0'5505,"46"-2"-3376,12-1-873,43-1-136,14-5 64,30-8-495,19 9-241,-10-3-256,-14 4-96,-59 9-376,-28-2-360,-43 7-793,-17 4-407,-22-1-585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 12339,'0'0'5289,"-8"10"-2817,3 9-1047,-1 17-609,-7 13-160,-7 9-248,-1-3-88,-6-6-248,2-8-240,17-7-776,0-8-528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12939,'2'10'5385,"-2"0"-3073,0 19-751,0 5-217,-2 7-304,-1 2-280,5 0-408,-2-11-167,-2-9-666,2-3-375,-2-16-1024,6-2-561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12371,'78'-66'5121,"-83"82"-2985,-2 8-647,-4 7-681,-1 3-64,6-8-360,3 0-128,6-6-160,5-2-72,2-10-88,6-2-128,2-6-296,3-1-192,7-6-369,-4 1-103,-4-2-320,-6-5-184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31 127 12123,'-31'-114'4737,"46"106"-3193,8 5-632,3 1-48,4 2-408,8 2-208,-7 0-840,1 3-528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13123,'17'1'4961,"14"1"-3369,12-2-1368,9 0-80,4-6-736,-4 6-520</inkml:trace>
  <inkml:trace contextRef="#ctx0" brushRef="#br0" timeOffset="1">443 9 9274,'-2'-2'3321,"0"1"-2473,1-1-968,-1 0-120,2 1-728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6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291 1 14363,'-85'51'8136,"57"-33"-7527,0 2 1,1 1 0,1 1 0,-35 39 0,57-57-526,0 1-1,0-1 1,1 1 0,0 0-1,0 0 1,0 0 0,0 1-1,1-1 1,0 1 0,-2 7-1,4-10-75,0-1 0,0 1 0,0-1 0,0 1 0,0-1 0,0 1 0,1-1 0,-1 1 0,1-1 0,0 0 0,0 1 0,0-1 0,0 0 0,0 0 0,0 1 0,1-1 0,-1 0 0,1 0 0,0 0 0,-1-1 0,1 1 0,0 0 0,0-1 0,0 1 0,0-1 0,4 3 0,1 0-18,-1-1-1,1 0 0,0 1 1,0-2-1,0 1 0,0-1 0,0 0 1,1-1-1,-1 0 0,0 0 1,1 0-1,-1-1 0,1 0 0,-1-1 1,1 0-1,-1 0 0,1 0 1,-1-1-1,0 0 0,0-1 0,9-3 1,1-3 5,0-1 0,0 0 0,-1-1 0,-1-1 0,1 0 0,-2-1 1,14-15-1,-28 27 8,0 1 0,0-1 0,0 1-1,0 0 1,1-1 0,-1 1 0,0 0 0,0-1 0,1 1 0,-1 0 0,0 0 0,1-1 0,-1 1 0,0 0 0,1 0 0,-1-1 0,0 1 0,1 0 0,-1 0 0,0 0 0,1 0 0,-1 0 0,1 0 0,-1-1 0,0 1-1,1 0 1,-1 0 0,1 0 0,-1 0 0,0 0 0,1 0 0,-1 1 0,1-1 0,-1 0 0,0 0 0,1 0 0,-1 0 0,0 0 0,1 1 0,-1-1 0,0 0 0,1 0 0,-1 0 0,0 1 0,1-1 0,-1 0 0,0 1-1,0-1 1,1 0 0,-1 0 0,0 1 0,0-1 0,1 1 0,-1-1 0,0 0 0,0 1 0,0-1 0,0 0 0,0 1 0,0 0 0,6 35-130,-2-10-357,-3-21 133,1 0 0,0 0 1,0-1-1,0 1 0,0-1 0,1 1 1,-1-1-1,1 0 0,0 0 0,1 0 1,-1 0-1,1-1 0,-1 1 1,1-1-1,0 0 0,1 0 0,-1 0 1,6 2-1,24 5-4089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11130,'-2'17'8860,"-4"2"-4604,-25 44-5115,12-25 1711,14-28-831,4-7-17,0-1 1,0 0-1,-1 0 1,1 0-1,0 0 1,-1 0-1,1 0 1,-1 0-1,1 0 1,-3 1-1,-1-2-96,15-7-235,2 4 243,0-1 0,0 1 0,0 1 0,1 0 0,-1 1-1,0 0 1,1 1 0,-1 1 0,0 0 0,0 0 0,0 1-1,0 1 1,0 0 0,-1 0 0,1 1 0,19 12-1,-12-13-810,-15-8-1873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12459,'19'-5'1373,"1"-2"1,25-11 0,-43 17-1268,0 0 1,0-1 0,-1 1 0,1-1 0,-1 0-1,1 0 1,-1 1 0,0-1 0,1 0 0,-1 0 0,0 0-1,0 0 1,0 0 0,-1-1 0,1 1 0,0 0-1,-1 0 1,0 0 0,1-1 0,-1 1 0,0 0 0,0 0-1,0-1 1,0 1 0,-2-4 0,2-5 370,0 1 30,2-5 292,-2 0 0,0 0 0,-1 0 0,0 0 1,-1 0-1,-1 1 0,-5-19 0,8 34-695,17 10-31,-8-3-64,102 89 29,-100-88-42,3 3-20,0 1 0,14 18 0,-25-28 25,0 0 0,0 1 0,-1-1 0,0 1 0,0 0 1,0 0-1,0 0 0,0 0 0,-1 0 0,0 0 1,0 0-1,0 0 0,0 1 0,-1-1 0,1 6 0,-1-8 7,-1 1 0,1-2 0,-1 1-1,1 0 1,-1 0 0,0 0 0,0 0-1,0 0 1,0 0 0,0-1-1,0 1 1,0 0 0,-1-1 0,1 1-1,0-1 1,-1 1 0,-2 0 0,0 2 6,-1-1 0,0 0 0,0-1 0,-1 1 0,1-1 0,-6 2 0,-8 0 7,-1 1-1,-29 1 0,49-6-20,-22 2-158,-1-1 0,-26-2 0,40 0-605,1 0-1,-1-1 1,1 0-1,-15-5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5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 13779,'-74'-14'5649,"100"10"-3432,1 3-993,12 1-664,0 0-184,-6 0-240,7 3-168,-9-1-992,3 7-640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14307,'13'7'5441,"11"-1"-3592,19-4-1281,9-2-16,8-5-184,-5-6-328,-3 6-1128,-11 2-729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11827,'-45'-52'5041,"35"55"-2673,2-3 673,11 5 95,22 5-2519,51 55-273,-47-44-144,-1-2-312,0-2-240,-22-9-737,-1-7-511,-2-1-656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59 147 9970,'-58'-18'4889,"72"-1"-880,4-10-2969,5-4-224,1 10-303,-3 4-161,-3 14-897,-3 5-487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0:59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14059,'2'-8'5353,"3"-15"-3672,8-4-201,3-7-184,5 3-144,8 10-552,-3 3-295,5 8-1050,-1 10-799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 13643,'-13'-39'5689,"22"48"-3408,4 4-1265,4 4-192,-1 5-520,-6-2-208,1-4-736,2-1-552,2-9-3177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10482,'43'-41'5105,"-35"48"-888,3 1-2456,2 3-817,0 2-104,-1-2-512,-3 6-296,0-4-1120,-1-4-753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18 12811,'-7'-3'1586,"0"0"1,0 0-1,0 1 1,-13-3-1,11 4-1300,1 0-1,-1 1 1,0 0-1,0 1 1,0 0 0,-10 2-1,-4 2-98,0 0 0,1 1 0,0 1 0,0 1-1,1 1 1,0 1 0,1 1 0,-33 23 0,49-31-191,1-1 0,0 1 0,-1 0-1,1 0 1,1 0 0,-1 0 0,0 1 0,1-1 0,0 1 0,0-1 0,0 1 0,0 0 0,0 0-1,1 0 1,0 0 0,-1 0 0,0 7 0,3-7 4,-1-1-1,0 1 1,1-1 0,-1 0-1,1 1 1,0-1 0,0 0-1,1 1 1,-1-1 0,1 0-1,-1 0 1,1 0 0,0-1-1,0 1 1,0 0 0,1-1-1,-1 1 1,1-1 0,-1 0 0,1 1-1,0-1 1,4 2 0,2 1-115,0 0 0,0-1 0,0 0 0,1-1 0,-1 0 0,1 0 0,0-1 0,-1-1 0,19 2 0,2-3-1062,-1 0 1,31-6-1,5-2-874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7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1 302 15547,'5'-1'340,"-2"1"132,1-1 0,-1 0 1,1 1-1,-1-2 0,1 1 0,-1 0 0,0-1 0,1 1 1,-1-1-1,5-4 0,-6 4-215,-1 0 0,0-1-1,0 1 1,-1 0 0,1-1 0,0 1 0,-1-1-1,1 1 1,-1-1 0,0 0 0,0 1 0,0-1-1,0 1 1,0-1 0,-1 1 0,1-1 0,-1 1-1,-1-3 1,0-8 309,0 1 0,1-1 0,0 0 0,1 1 0,2-23 0,-1 29-526,1 0 1,-1 0-1,1 0 0,0 1 0,1-1 0,-1 0 0,1 1 0,0 0 1,0 0-1,1 0 0,0 0 0,-1 0 0,2 1 0,4-5 0,-2 3-75,0 1-1,0-1 1,0 2 0,1-1-1,0 1 1,0 0-1,0 0 1,0 1-1,1 0 1,-1 1-1,1 0 1,0 0-1,0 1 1,0 0 0,-1 1-1,11 0 1,-17 0 10,-1 0 0,0 0 0,0 0 1,0 0-1,0 0 0,1 0 0,-1 1 1,0-1-1,0 0 0,0 1 1,0-1-1,0 1 0,0-1 0,0 1 1,0 0-1,0-1 0,0 1 0,1 1 1,-2-2 12,0 1 0,0-1 0,0 1 0,0-1 1,0 1-1,0 0 0,0-1 0,0 1 0,0-1 1,0 1-1,0-1 0,0 1 0,0-1 0,0 1 0,-1-1 1,1 1-1,0-1 0,0 1 0,-1-1 0,1 1 0,0-1 1,-1 1-1,1-1 0,-1 1 0,0 0 0,-38 28-151,32-26 197,-43 26 124,32-20-18,0 0 0,-16 14 1,33-23-143,1 0 1,-1 1 0,0-1 0,1 0 0,-1 1-1,0-1 1,1 1 0,-1-1 0,1 1 0,-1-1-1,1 1 1,-1-1 0,1 1 0,-1 0 0,1-1-1,-1 1 1,1 0 0,0-1 0,-1 1 0,1 0-1,0 0 1,0-1 0,0 1 0,-1 0 0,1 0-1,0-1 1,0 1 0,0 0 0,0 0 0,0-1-1,0 1 1,1 0 0,-1 0 0,0-1 0,0 1-1,0 0 1,1 0 0,-1-1 0,0 1 0,1 0-1,-1-1 1,1 1 0,-1 0 0,1-1 0,-1 1-1,1-1 1,-1 1 0,1-1 0,-1 1 0,1-1-1,0 1 1,-1-1 0,1 0 0,0 1 0,-1-1-1,1 0 1,1 1 0,6 2-99,1 1 0,-1-1 0,17 3 1,-19-5 42,19 6-336,-1 2 0,35 16 0,-29-12 56,-27-11 326,0-1 0,1 0 0,-1 0 0,0 0 0,1-1 0,-1 1 0,1-1 0,-1 0 0,1 0 0,-1 0 0,1 0 0,-1-1 0,0 1 0,1-1 0,-1 0 0,4-1 0,-2 0 17,1-1 1,-1 0-1,0 0 1,0 0 0,0-1-1,0 1 1,-1-1-1,7-8 1,-1 1 101,-1-1 0,0 0-1,-1-1 1,0 0 0,-1-1 0,8-20 0,-11 22-84,6-14 1052,-2 26-491,1 14-301,13 29-1191,1-1 1,57 76-1,-53-79-1638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69 13291,'37'-69'5393,"-48"82"-3465,-2 8-511,-5 14-497,-3 2-272,8 0-232,3 2-80,10-13-192,13-1-96,12-6-96,6-11-40,11-11-264,0-3-160,5-15-280,0-2-280,-6 3-545,-5-4-407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12715,'8'0'5065,"10"0"-2881,3 0-551,10 0-193,5 3-240,8-3-584,1 0-248,6 0-768,-4-5-552,-3 2-1360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12595,'17'0'4729,"14"-4"-3377,17 1-1224,2 3-40,10 7-832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99 231 11194,'-1'0'132,"0"1"0,0-1 0,0 0 0,0 0 0,0 0 0,0 0 0,-1 0 0,1 0 0,0 0 0,0 0 0,0-1 0,0 1 0,0 0 0,0-1 0,0 1-1,0-1 1,0 1 0,0-1 0,0 1 0,0-1 0,0 0 0,0 1 0,0-1 0,1 0 0,-1 0 0,0 0 0,0 1 0,0-3 0,1 0 11,0 0 1,0 0-1,0 0 1,0 0-1,1 0 1,-1 0-1,1 0 1,0 0-1,2-4 1,2-9 158,-2 2 296,-1 1 0,-1-1-1,0 0 1,0 0 0,-1 1 0,-1-1-1,-1 0 1,0 0 0,-4-14 0,6 16 548,0 11-1119,0 1 0,0 0 0,0 0 0,0 0 1,0 0-1,0 0 0,0-1 0,0 1 0,0 0 0,0 0 0,0 0 0,0 0 0,0 0 1,0 0-1,0-1 0,1 1 0,-1 0 0,0 0 0,0 0 0,0 0 0,0 0 1,0 0-1,0 0 0,0 0 0,0-1 0,0 1 0,1 0 0,-1 0 0,0 0 0,0 0 1,0 0-1,0 0 0,0 0 0,0 0 0,1 0 0,-1 0 0,0 0 0,0 0 1,0 0-1,0 0 0,0 0 0,1 0 0,-1 0 0,0 0 0,0 0 0,0 0 0,0 0 1,0 0-1,0 0 0,1 0 0,-1 0 0,0 0 0,0 0 0,0 1 0,0-1 1,0 0-1,0 0 0,0 0 0,1 0 0,-1 0 0,0 0 0,0 0 0,0 1 0,1-1 275,0 5-149,0-2-141,1 0-1,-1 0 1,1 0-1,0 0 1,0 0-1,0 0 1,5 5-1,20 20-33,-10-11-136,-1 0 0,0 1 1,20 31-1,-34-46 124,0-1 1,0 1-1,-1 0 0,1-1 1,-1 1-1,0 0 0,0 0 1,0 0-1,0 0 1,0 0-1,-1 0 0,1 0 1,-1 0-1,0 0 0,0 1 1,0-1-1,0 0 1,-1 0-1,1 0 0,-1 0 1,0 0-1,0 0 0,0 0 1,0 0-1,0 0 1,-1-1-1,1 1 0,-1 0 1,0-1-1,0 1 0,0-1 1,-3 4-1,1-2-25,-1 1-1,-1-1 1,1 0 0,-1 0-1,1 0 1,-1-1-1,0 1 1,0-2-1,-1 1 1,1-1 0,-1 0-1,1 0 1,-1 0-1,1-1 1,-1 0 0,0-1-1,0 1 1,0-1-1,1-1 1,-1 1 0,0-1-1,0 0 1,1-1-1,-1 0 1,1 0-1,-1 0 1,1 0 0,-12-8-1,17 10-16,0-1 1,0 1-1,0-1 0,0 1 0,0-1 1,0 0-1,0 1 0,0-1 0,0 0 1,0 0-1,0 0 0,0 0 0,0 0 1,1 0-1,-2-1 0,2 1 32,0 1-1,0 0 1,0-1-1,0 1 1,1-1-1,-1 1 1,0 0 0,0-1-1,0 1 1,0 0-1,1 0 1,-1-1-1,0 1 1,0 0-1,1-1 1,-1 1-1,0 0 1,0 0 0,1-1-1,-1 1 1,0 0-1,1 0 1,-1 0-1,0 0 1,1-1-1,-1 1 1,0 0 0,1 0-1,-1 0 1,1 0-1,0 0 1,3-1-183,0 1 0,0-1 0,1 1 0,-1 0 0,0 0 0,1 0 0,7 2 0,13 5-1087,2-2-1,29 3 1,-46-7 1215,0-1 0,0 0 1,0-1-1,0 0 0,-1-1 0,1 0 1,-1 0-1,1-1 0,12-5 1,26-16 2243,-29 13-542,36-13 0,-48 22-1465,0 0 0,0 0-1,0 0 1,0 1 0,1 1 0,-1-1 0,0 1-1,0 0 1,10 2 0,10 2-75,-12 0-247,1-2-1,0 0 0,0 0 0,0-2 0,22-1 0,-11-5-1040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58 12227,'-46'-43'5217,"83"40"-2513,15-2-1928,2-1-215,0 6-337,-6 0-296,-15 0-873,-5 3-479</inkml:trace>
  <inkml:trace contextRef="#ctx0" brushRef="#br0" timeOffset="1">0 98 11979,'13'2'4585,"10"1"-2993,16-5-1544,8 4-232,13 1-280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96 14867,'-22'-94'5569,"53"92"-4440,4 2-305,-5 4-440,-1-1-304,5-1-824,-5 2-513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14099,'21'0'5033,"30"3"-4177,-1 2-816,-3-1-856,0-1-416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29 388 11258,'-9'-3'10625,"3"-5"-7348,0-16-4934,4 13 2809,-1-11-1034,1 0 0,1 0 0,1 1 0,1-1 0,1 0 0,1 0 0,1 1 0,1 0 0,1 0 0,0 0 0,2 0 1,12-23-1,-19 41-120,1 0 1,-1 1 0,1-1 0,0 1 0,0 0 0,-1 0 0,1-1 0,1 1 0,-1 1-1,0-1 1,0 0 0,1 0 0,-1 1 0,1-1 0,0 1 0,-1 0 0,1 0-1,0 0 1,-1 0 0,1 0 0,0 1 0,0-1 0,0 1 0,5 0 0,-6 0-1,0 1 0,0 0 0,0-1 0,0 1 0,0 0 1,0 0-1,0 0 0,0 0 0,0 1 0,-1-1 1,1 1-1,0-1 0,-1 1 0,1-1 0,-1 1 0,0 0 1,1-1-1,-1 1 0,0 0 0,0 0 0,0 0 1,-1 0-1,1 0 0,0 0 0,-1 0 0,1 1 0,-1-1 1,0 0-1,1 0 0,-1 0 0,0 0 0,-1 3 1,1 3-38,0-1 0,-1 1 0,0-1 0,0 0 0,-1 0 0,0 1 0,0-1 1,-1 0-1,-5 10 0,-4 4-135,-24 32 1,-6 8 271,41-58-53,-1 0 1,1 0-1,-1 0 0,1 0 1,0 0-1,0 0 0,0 0 1,0 0-1,1 0 0,-1 1 1,1-1-1,0 0 0,0 0 0,0 1 1,1-1-1,-1 0 0,1 0 1,1 6-1,0-5-7,0 0-1,0 0 1,1 0 0,-1 0-1,1-1 1,0 1 0,0-1-1,0 0 1,0 0 0,1 0-1,-1 0 1,6 2 0,1 2-158,1-2 0,1 1 0,-1-1 0,1-1 0,0 0 0,0-1 0,0 0 0,23 2 0,16-7-1571,-5-13-924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1:0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12771,'-10'28'4961,"-3"19"-3441,-3 8-744,0 10-104,13-6 113,7-1-25,22-19-224,9-13-160,20-18-376,-3-9-104,-3-17-344,-4 3-256,-20-9-593,2-2-407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7 280 14467,'-6'-1'8944,"6"-10"-8066,13-169 205,-5 128-341,-8 51-734,0 1-1,0 0 1,0 0 0,0 0 0,0 0 0,0-1 0,1 1 0,-1 0 0,0 0 0,0 0 0,0 0 0,0 0 0,0-1 0,0 1 0,1 0 0,-1 0 0,0 0 0,0 0 0,0 0-1,0 0 1,1 0 0,-1 0 0,0 0 0,0-1 0,0 1 0,0 0 0,1 0 0,-1 0 0,0 0 0,0 0 0,0 0 0,1 0 0,-1 0 0,0 0 0,0 1 0,0-1 0,1 0-1,-1 0 1,0 0 0,0 0 0,0 0 0,0 0 0,0 0 0,1 0 0,-1 0 0,0 0 0,0 1 0,0-1 0,0 0 0,0 0 0,1 0 0,-1 0 0,0 0 0,0 1 0,0-1 0,0 0-1,0 0 1,0 0 0,0 1 0,0-1 0,0 0 0,0 0 0,0 0 0,0 0 0,0 1 0,13 20 133,-6-10-62,3 6-47,1-1 1,1-1 0,0 0-1,1-1 1,1 0-1,21 17 1,-29-27-28,-1 0 1,1 0-1,0 0 1,0-1-1,1 0 1,-1 0-1,0 0 0,1-1 1,0 0-1,-1-1 1,1 1-1,0-1 1,0 0-1,0-1 1,0 0-1,0 0 1,0 0-1,0-1 0,0 0 1,-1-1-1,13-3 1,-18 5 0,0-1-1,0 1 1,0 0 0,0-1-1,0 0 1,0 1 0,0-1 0,0 0-1,0 1 1,0-1 0,0 0 0,0 0-1,0 0 1,0 0 0,-1 0 0,1 0-1,0 0 1,-1 0 0,1 0-1,-1 0 1,1 0 0,-1 0 0,1-3-1,-1 2 23,0 0 0,0-1 0,0 1 0,-1-1 0,1 1 0,0 0 0,-1-1 0,0 1 0,0 0 0,1-1 0,-3-2 0,-3-6 178,-1 0 0,-1 1 0,-13-16 0,18 23-143,-16-17 256,15 17-284,0 0 0,1-1 0,-1 0 0,1 0 1,-1 0-1,1 0 0,1 0 0,-1-1 0,0 0 0,-1-4 1,4 8-52,0 0 0,0 0 0,0-1 0,0 1 1,0 0-1,0 0 0,0 0 0,1 0 0,-1 0 1,0 0-1,1 0 0,-1 0 0,1 0 0,-1 0 1,1 0-1,-1 0 0,1 0 0,0 0 0,-1 1 0,1-1 1,0 0-1,0 0 0,0 1 0,0-1 0,-1 0 1,1 1-1,0-1 0,0 1 0,0-1 0,0 1 1,0-1-1,0 1 0,0 0 0,1 0 0,-1-1 1,0 1-1,1 0 0,47-6-914,-13 7 245,0 1 1,-1 2 0,0 2 0,0 1 0,0 2 0,-1 1 0,48 21-1,-73-28 634,-1 1 1,0 0-1,0 1 0,13 9 0,-19-13 76,-1 0 1,1 1 0,0-1 0,-1 1-1,1-1 1,-1 1 0,0 0 0,0 0-1,1-1 1,-1 1 0,0 0 0,0 0-1,-1 0 1,1 0 0,0 0-1,-1 0 1,1 1 0,-1-1 0,0 0-1,0 0 1,0 0 0,0 0 0,0 1-1,0-1 1,0 0 0,-1 3 0,-2 1 183,1-1 0,-1 0 0,0 0 1,0 0-1,0 0 0,0 0 0,-1 0 1,0-1-1,0 0 0,0 0 0,-1 0 1,0 0-1,1-1 0,-1 1 0,0-1 1,-1-1-1,1 1 0,0-1 0,-1 0 1,1 0-1,-1 0 0,0-1 0,0 0 1,1 0-1,-1 0 0,-8-1 0,9 1-142,1-1-1,0 0 1,0 0-1,-1-1 0,1 1 1,0-1-1,0 0 1,0 0-1,-1-1 0,1 1 1,1-1-1,-1 0 1,0 0-1,0 0 1,1 0-1,-1-1 0,1 1 1,-1-1-1,1 0 1,0 0-1,0 0 1,1 0-1,-1-1 0,1 1 1,-1-1-1,1 0 1,0 0-1,1 1 0,-1-1 1,1 0-1,-1 0 1,1-1-1,0 1 1,1 0-1,-1 0 0,1-1 1,0-3-1,0 3-179,0-1-1,0 1 0,1 0 1,0 0-1,0 0 0,1 0 1,-1 0-1,1 0 1,0 0-1,0 1 0,1-1 1,-1 1-1,1-1 0,0 1 1,0 0-1,1 0 0,-1 0 1,1 0-1,0 1 1,0 0-1,0-1 0,0 2 1,10-6-1,30-10-2483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1.9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73 208 12779,'-73'77'4441,"95"-197"1615,-20 103-5659,-1 0 0,-1 0 1,0 0-1,-5-32 1,5 47-307,0 1-57,0 0 1,0 1-1,0-1 1,0 0-1,0 1 1,0-1-1,0 1 1,0-1-1,0 0 1,0 1-1,-1-1 1,1 1-1,0-1 1,0 0-1,-1 1 1,1-1-1,0 1 1,-1-1-1,1 1 1,0-1-1,-1 1 1,1-1-1,-1 1 1,1 0-1,-1-1 1,1 1-1,-1 0 1,1-1-1,-1 1 1,0-1-1,0 2-6,1 0 1,0 0-1,-1 0 0,1 0 0,0 0 1,-1 0-1,1 0 0,0 0 0,0 0 1,0 0-1,0 0 0,0 0 0,0 0 1,0 0-1,0 0 0,0 0 0,1 0 1,-1 0-1,0 0 0,1 0 0,-1 0 1,0 0-1,1 0 0,0 0 1,0 1-1,4 4-28,0 0 0,1-1 1,0 0-1,0 0 0,0 0 1,11 6-1,-14-9-9,-1-1-1,1 1 1,0-1 0,0 0 0,-1 0 0,1 0 0,0 0-1,0-1 1,0 1 0,0-1 0,0 1 0,0-1-1,1 0 1,-1 0 0,0-1 0,0 1 0,0 0 0,0-1-1,0 0 1,4-2 0,-1-2-31,1 0 0,-1 0 0,-1-1 0,1 0 0,7-12 0,-11 15 36,9-23 11,-11 24 1,1 0 1,-1 0-1,1 0 0,-1 0 1,1 0-1,0 1 0,0-1 0,0 0 1,0 0-1,0 0 0,0 1 1,1-1-1,-1 1 0,0-1 1,3-1-1,-3 3 0,0 0 1,-1 0-1,1 0 1,0 1-1,-1-1 0,1 0 1,-1 1-1,1-1 0,0 1 1,-1-1-1,1 1 1,-1-1-1,0 0 0,1 1 1,-1 0-1,1-1 0,-1 1 1,0-1-1,1 1 0,-1-1 1,0 1-1,0 0 1,1-1-1,-1 1 0,0 0 1,0-1-1,0 1 0,0 0 1,0-1-1,0 2 1,5 23 116,-3-1-127,-1-11-245,0 1 1,1-1-1,4 17 0,-6-28 4,1 1 0,0-1 0,0 1 0,0-1 0,0 1 0,0-1 0,0 0 0,0 0 0,1 0 0,0 1 0,-1-1 0,1-1 0,0 1 0,0 0 0,0 0 0,0-1 0,0 1 0,0-1 0,0 1 0,1-1 0,-1 0 0,4 1 0,26 2-5488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7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15531,'15'0'5866,"8"-3"-3914,17 3-1648,19 0-120,1 2-808,-1-2-872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290 260 15083,'13'43'5825,"-17"-60"-4224,-5-4-713,-4-16-480,-2-5-360,-1-7-984,-2 0-536,-3 12-785</inkml:trace>
  <inkml:trace contextRef="#ctx0" brushRef="#br0" timeOffset="1">0 0 12779,'20'0'5529,"8"0"-3129,12 0-799,11 0-289,-4 2-688,-2 0-224,1 6-912,-7-3-824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11819,'2'-11'7099,"1"0"-3322,13-24-2970,-5 14 210,48-122 992,-50 120-1682,-2-1 0,-1 0 0,-1-1 0,3-26 0,-10 77-197,2 0-1,1 0 1,8 45-1,-6-56-756,0-1 1,1 1-1,0-1 0,1 0 0,1 0 0,0-1 0,1 1 0,1-1 1,15 20-1,20 12-4558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1259 0 14315,'3'0'5873,"16"2"-3504,15 1-1489,23 0-856,8 4-432,4 3-1336</inkml:trace>
  <inkml:trace contextRef="#ctx0" brushRef="#br0" timeOffset="1">0 394 16660,'67'-4'6113,"66"-7"-4945,14-5 32,54-7-23,4 0-305,16-3-432,8 5-144,-63 11-184,-26 7-104,-64 8-496,-30 5-320,-46-4-489,-12-3-399,-19-4-776,-9-7-1545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14395,'-1'5'9522,"-3"-5"-8778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4:5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12931,'0'-4'10250,"3"-1"-8538,-3 3-952,0 0-151,0 1-849,0-1-729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13.5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24575,'0'0'0,"0"0"0,0 0 0,0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14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3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13 10330,'3'-8'5233,"7"3"-992,-10 12-2680,-10 34-561,-8 12-192,-14 32-224,-2 12-160,-4 7-504,4 5-520,7-15-1664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3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 14203,'-7'18'5321,"-15"24"-3712,-4 19-473,-10 22-128,0 8-8,5 6-448,-3 2-624,0-3-1656,-4-5-2481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70 115 13059,'-34'24'6068,"42"-32"-4843,-5 11 1533,-3-2-2662,-1 0 1,1-1-1,0 1 1,-1-1-1,1 1 1,0-1-1,-1 1 1,1-1-1,-1 1 1,1-1-1,-1 0 1,1 1-1,-1-1 1,1 1-1,-1-1 1,0 0-1,1 0 1,-1 1-1,1-1 1,-1 0-1,0 0 1,1 0-1,-1 0 1,0 0-1,1 0 1,-1 0-1,0 0 1,1 0-1,-1 0 1,0 0-1,1 0 0,-1 0 1,1 0-1,-2-1 1,1-1-89,0 1 1,1-1-1,-1 1 1,0-1-1,1 0 1,-1 1-1,1-1 0,0 0 1,0 0-1,-1 1 1,1-1-1,0 0 0,1 0 1,-1 1-1,0-1 1,0 0-1,1 1 1,0-3-1,1-4 0,0 0 0,0 0 0,1 0 0,0 0 1,1 1-1,-1-1 0,2 1 0,4-7 0,-7 11-6,-1 1 0,1 0 0,0 0 0,0-1 0,-1 1 1,2 1-1,-1-1 0,0 0 0,0 0 0,0 1 0,1-1 0,-1 1 0,1 0 0,-1 0 0,1 0 1,0 0-1,-1 0 0,1 1 0,0-1 0,-1 1 0,1-1 0,0 1 0,0 0 0,0 0 0,-1 0 0,1 1 1,0-1-1,0 1 0,-1-1 0,1 1 0,4 2 0,-6-2 1,1 0 0,0 0 0,-1 0 0,1 0 0,0 0 0,-1 0 0,1 1 0,-1-1 0,0 1 0,1-1-1,-1 1 1,0-1 0,0 1 0,0 0 0,0 0 0,0 0 0,-1-1 0,1 1 0,0 0 0,-1 0 0,0 0 0,1 0 0,-1 0 0,0 0 0,0 0 0,0 0 0,0 0 0,0 0 0,-1 0 0,1 0-1,0 0 1,-1 0 0,0 0 0,1-1 0,-1 1 0,-1 3 0,-1 1 21,0 1 1,-1-1-1,1 0 0,-1 0 0,0 0 0,0-1 0,-1 1 0,0-1 1,-5 5-1,4-7 13,1 1-1,0 0 1,-1-1 0,0 0-1,1-1 1,-1 1 0,-8 1 0,12-3-117,0-1 0,-1 1 1,1-1-1,0 1 0,-1-1 1,1 0-1,0 0 0,-1 0 1,1 0-1,0-1 0,0 1 1,-1-1-1,1 1 1,0-1-1,0 0 0,-1 1 1,1-1-1,0 0 0,0-1 1,0 1-1,0 0 0,1-1 1,-4-1-1,-1-9-2243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7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20 199 11370,'-20'36'4293,"26"-48"160,0 3-3983,-1 0 1,-1 0 0,0 0-1,6-20 1,11-97-115,-21 124-355,0 1 0,0-1-1,1 1 1,-1 0 0,0-1 0,0 1 0,1-1-1,-1 1 1,1-1 0,-1 1 0,1 0 0,0-1 0,0 1-1,-1 0 1,1 0 0,0 0 0,0-1 0,0 1-1,0 0 1,0 0 0,1 0 0,-1 1 0,2-3 0,-1 3 2,0 0 0,0 1 1,-1-1-1,1 0 0,0 1 1,0-1-1,-1 1 1,1 0-1,-1-1 0,1 1 1,-1 0-1,1 0 1,-1 0-1,1 0 0,-1 0 1,0 1-1,1-1 0,-1 0 1,0 0-1,2 3 1,28 32 43,-22-23-37,0-2 0,1 1-1,1-2 1,0 1 0,0-1 0,1-1-1,20 13 1,-29-21-6,0 0 0,1 1 0,-1-1 1,0-1-1,0 1 0,1 0 0,-1-1 0,0 0 0,1 1 0,-1-1 1,0-1-1,1 1 0,-1 0 0,0-1 0,1 0 0,-1 1 1,0-1-1,0-1 0,0 1 0,0 0 0,0-1 0,0 0 0,0 1 1,0-1-1,-1 0 0,1 0 0,-1-1 0,3-2 0,2-2-3,0-1-1,-1 0 1,0 0-1,-1-1 1,1 0-1,-2 0 0,7-17 1,-10 25 2,-1-1 11,1 1 1,-1-1 0,0 1-1,1-1 1,0 1-1,-1 0 1,1-1 0,0 1-1,0 0 1,0-1-1,0 1 1,0 0-1,0 0 1,0 0 0,0 0-1,0 0 1,3-1-1,8 51 893,-9-36-833,0 3-85,0-1 0,1 1 0,1-1 0,8 18 0,-11-29-114,0 0 0,1-1 1,-1 1-1,1 0 1,-1-1-1,1 0 0,0 1 1,1-1-1,-1 0 1,0-1-1,1 1 1,0 0-1,-1-1 0,1 0 1,0 0-1,0 0 1,0-1-1,1 1 0,-1-1 1,5 1-1,31 1-1818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5:3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70 105 10154,'59'-11'4473,"-59"11"-4416,0 0-1,0 0 1,0-1 0,0 1-1,0 0 1,1 0 0,-1 0-1,0 0 1,0 0 0,0 0-1,0 0 1,1 0 0,-1 0-1,0 0 1,0 0-1,0 0 1,0 0 0,1 0-1,-1 0 1,0 0 0,0 0-1,0 0 1,0 0 0,1 1-1,-1-1 1,0 0 0,0 0-1,0 0 1,0 0-1,0 0 1,0 0 0,1 0-1,-1 0 1,0 1 0,0-1-1,0 0 1,0 0 0,0 0-1,0 0 1,0 0 0,0 1-1,0-1 1,0 0-1,1 0 1,-1 0 0,0 0-1,0 1 1,0-1 0,0 0-1,0 0 1,0 0 0,0 0-1,0 1 1,0-1 0,-1 0-1,-7 11 1575,-14 8 180,14-15-1286,1 0 0,-1-1 0,1 0 0,-1 0 0,0 0 0,-16 2 0,23-5-458,0 1 1,-1-1-1,1 0 1,-1 0-1,1 0 1,0 0-1,-1-1 1,1 1-1,-1 0 1,1 0-1,0-1 0,0 1 1,-1-1-1,1 1 1,0-1-1,0 0 1,-1 0-1,1 1 1,-1-2-1,1 0-36,0 0 0,0 1 0,0-1 0,1 1 0,-1-1 0,0 0 0,1 0 0,0 1 0,-1-1 0,1 0 0,0 0 0,0 1 1,0-1-1,0 0 0,0 0 0,1 0 0,-1 1 0,0-1 0,2-3 0,0-1-11,0 0 0,1 0 0,-1 0 0,1 1 0,0-1 0,1 1 0,0-1 0,0 1 1,0 0-1,0 1 0,1-1 0,-1 1 0,7-5 0,-7 6-22,1-1-1,0 1 1,-1 0-1,1 1 1,0-1 0,0 1-1,0 0 1,1 0-1,-1 1 1,0 0 0,1 0-1,-1 0 1,1 0-1,-1 1 1,9 0-1,-11 0 3,-1 1-1,0 0 0,1-1 1,-1 1-1,0 0 0,0 0 0,1 0 1,-1 0-1,0 0 0,0 0 0,0 1 1,-1-1-1,1 1 0,0 0 0,0-1 1,-1 1-1,1 0 0,-1 0 1,0 0-1,1 0 0,-1 0 0,0 0 1,0 0-1,0 0 0,0 1 0,-1-1 1,1 0-1,-1 1 0,1-1 0,-1 0 1,0 1-1,0-1 0,0 1 0,0-1 1,0 0-1,-2 5 0,2 0 23,-1-1 1,-1 1-1,1-1 0,-1 1 0,-1-1 0,1 0 1,-1 0-1,0 0 0,0 0 0,-1 0 0,1-1 1,-6 7-1,6-9 19,0 0 0,0-1-1,-1 1 1,1-1 0,-1 0 0,1 0 0,-1 0 0,0 0-1,1 0 1,-1-1 0,0 1 0,0-1 0,0 0 0,0-1 0,0 1-1,0-1 1,-1 1 0,-6-2 0,8 1-86,0-1 0,1 0 0,-1 1 0,0-1 1,1-1-1,-1 1 0,1 0 0,-1 0 0,1-1 0,0 0 0,-1 1 0,1-1 0,0 0 1,0 0-1,0 0 0,1 0 0,-1 0 0,0-1 0,1 1 0,-1 0 0,1-1 1,0 1-1,0-1 0,0 0 0,0 1 0,0-1 0,1 0 0,-1-3 0,-1-16-2198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1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2 582 13875,'-1'0'5577,"2"-7"-3624,1-11-57,-1-30-504,6-14-368,-7-36-567,-2-2-257,2 9-728,-1 8-489,1 41-1247,0 9-353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36 13035,'-5'-11'7896,"13"2"-6446,25-2-2033,-23 9 584,0 1 1,1 0-1,-1 0 0,1 2 0,-1-1 0,1 1 1,-1 0-1,1 1 0,-1 1 0,12 3 1,-18-4 16,0-1 1,0 0 0,0 1-1,0 0 1,-1 0 0,1 0-1,0 1 1,-1-1 0,0 1-1,1-1 1,-1 1 0,0 0-1,-1 1 1,1-1 0,0 0-1,-1 1 1,0 0 0,0-1-1,0 1 1,0 0 0,-1 0-1,1 0 1,-1 0 0,0 0-1,0 0 1,0 0-1,-1 1 1,0-1 0,0 0-1,0 0 1,-1 7 0,-1-3 86,0 1 0,-1-1 0,0 0 0,0 0 0,-1 0 0,0 0 0,-1-1 0,0 1 0,0-1 0,0 0 0,-1-1 0,0 1 0,0-1 0,-1 0 0,0-1 0,-9 6 1,1 0 38,0-1 0,-1-1 1,0-1-1,0 0 0,-1-1 1,0-1-1,-18 4 0,27-8-142,2-1-97,1 1 0,-1-1 0,1 0 0,-1 0 0,0-1 0,0 1 0,1-1-1,-1-1 1,0 1 0,-10-3 0,-4-9-1445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1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0 301 13731,'24'99'5969,"-19"-118"-3576,-3-20-857,-2-16-328,-3-22-968,-4-2-616,4 7-1360,3 14-633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2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71 10754,'-7'-9'887,"-10"-18"1196,17 26-2026,-1 0-1,1 1 1,0-1-1,0 1 1,0-1-1,0 0 1,0 1-1,0-1 1,0 0-1,0 1 1,0-1-1,0 1 1,0-1-1,0 0 0,0 1 1,0-1-1,1 0 1,-1 1-1,0-1 1,0 1-1,1-1 1,-1 1-1,1-1 1,-1 1-1,0-1 1,1 1-1,-1-1 1,1 1-1,-1-1 1,1 1-1,-1 0 1,1-1-1,-1 1 1,1 0-1,-1 0 1,1-1-1,0 1 1,-1 0-1,1 0 1,-1 0-1,2-1 1,-1 1-25,10-3 412,0 0 1,1 0-1,-1 1 0,17-1 0,-25 3-374,0 0-1,0 0 0,0 1 1,0-1-1,0 1 0,-1-1 0,1 1 1,0 0-1,0 0 0,0 0 1,-1 0-1,1 1 0,-1-1 1,1 1-1,-1 0 0,1-1 0,-1 1 1,0 0-1,0 0 0,0 1 1,0-1-1,3 5 0,-1 0 17,-1 1 0,0-1 0,0 1 0,-1 0 0,0-1-1,-1 1 1,1 0 0,-2 0 0,1 0 0,-1 1 0,0-1 0,0 0-1,-1 0 1,-1 0 0,-2 10 0,2-6 6,-2-1 0,0 1 0,0-1-1,-1 0 1,0 0 0,-1-1 0,0 1 0,-1-1 0,-12 14 0,16-21-22,0 0 0,0-1 0,0 1 0,0-1 0,-1 0 0,1 1 0,-5 1 0,7-4-46,0 1 0,0-1 0,0 0 0,0 1 0,0-1 0,0 0 0,1 1 0,-1-1 0,0 0 0,0 0 0,0 0 0,0 0 0,0 0 0,0 0 0,0 0 0,0 0 0,0-1 0,0 1 0,0 0 0,0 0 0,0-1 0,1 1 0,-1-1 0,0 1 0,0-1 0,0 1 0,0-1 0,1 1 0,-1-1 0,0 0 0,1 1 0,-2-2 0,2 1-16,0 1 1,0-1-1,0 1 0,0-1 1,0 0-1,0 1 0,0-1 1,0 1-1,0-1 0,0 0 1,0 1-1,0-1 0,1 1 1,-1-1-1,0 0 0,0 1 1,1-1-1,-1 1 0,0-1 1,1 1-1,-1-1 0,0 1 1,1-1-1,-1 1 0,1 0 1,-1-1-1,1 1 0,-1-1 1,1 1-1,-1 0 0,1 0 1,-1-1-1,1 1 0,0 0 1,-1 0-1,1-1 0,-1 1 1,1 0-1,0 0 0,-1 0 1,2 0-1,26-7 19,-18 7-110,0 0 0,0 1 0,0 0-1,0 1 1,0 0 0,0 0-1,0 1 1,-1 0 0,0 1 0,1 0-1,-1 0 1,13 9 0,5 1-391,-13-8 356,-1-2 0,1 0-1,0-1 1,0 0 0,0-1-1,0-1 1,0 0 0,0-1-1,19-2 1,40 3 180,306 20-13,-366-21-76,49 5-36,-59-4 85,0-1 0,-1 0 0,1 1 0,-1 0 0,1 0 0,-1 0 0,1 0 0,-1 0 0,0 0 0,1 0 0,-1 1 1,0-1-1,0 1 0,0 0 0,0 0 0,0-1 0,0 1 0,-1 0 0,3 3 0,-4-3 20,0-1 1,1 0 0,-1 1-1,0-1 1,0 1 0,0-1-1,0 1 1,0-1 0,0 1-1,0-1 1,-1 1 0,1-1-1,0 1 1,-1-1-1,1 0 1,-1 1 0,0-1-1,1 0 1,-1 1 0,0-1-1,0 0 1,0 0 0,0 0-1,0 0 1,0 0 0,-2 2-1,-1 1 140,-1 0 0,1-1 0,-1 1 0,0-1 0,-9 4 0,8-4-43,0-1 1,-1 0 0,1-1-1,0 0 1,-1 0-1,1 0 1,-1 0-1,1-1 1,-1 0 0,1-1-1,0 1 1,-1-1-1,1-1 1,-1 1-1,1-1 1,-6-3 0,-8-3 173,1-1 0,0-1 0,-27-19 0,22 13-89,2-1 0,-1-1 0,-35-38 0,53 50-202,-1 0-1,1 0 1,0 0-1,0-1 1,1 0-1,0 0 1,0 0-1,1-1 1,0 1-1,0-1 1,1 0 0,0 1-1,0-1 1,1 0-1,0 0 1,0-1-1,1-15 1,1 21-22,-1 0 0,1 0-1,0-1 1,0 1 0,0 0 0,0 0 0,0 0 0,1 0 0,0 0 0,-1 1 0,1-1-1,0 0 1,0 1 0,0-1 0,1 1 0,-1 0 0,5-4 0,-2 4-11,-1-1 0,0 1 1,1 1-1,-1-1 1,1 0-1,0 1 0,-1 0 1,1 0-1,0 1 1,0-1-1,5 1 0,4 1-58,0 0 0,1 1-1,-1 1 1,0 0 0,-1 1-1,1 0 1,20 10 0,-16-5-322,0 0-1,-1 2 1,-1 0 0,0 1 0,0 1 0,25 26 0,14 24-2151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4.1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325 9 13507,'-5'-2'920,"-1"1"1,0-1-1,1 1 1,-1 0-1,1 1 0,-1-1 1,0 1-1,0 0 1,-9 1-1,5 1-342,-1 0 0,1 1 0,-1 0-1,-15 7 1,5 0-407,1 1 0,1 1 0,-36 28 0,48-34-169,-1 0 0,1 1 0,0 0 0,0 1 0,1 0 0,0 0 0,1 0 0,-1 0 0,-5 14-1,10-19-21,0 0 0,0 1-1,0-1 1,0 0 0,1 1-1,-1-1 1,1 1 0,0-1-1,0 1 1,0-1 0,1 1-1,-1-1 1,1 1 0,0-1-1,-1 1 1,2-1 0,-1 0-1,0 0 1,1 1 0,-1-1-1,1 0 1,0 0 0,0-1-1,0 1 1,1 0 0,-1-1-1,0 1 1,1-1 0,5 4-1,1 0-93,1 0-1,0 0 1,1-1-1,-1-1 0,1 0 1,0 0-1,0-1 1,0-1-1,1 0 0,-1 0 1,0-1-1,18 0 1,7-2-583,1-1 1,61-12-1,-9-6 32,54-9 403,-127 27 332,0 1 0,1 1 0,0 0 0,-1 1 0,0 0 0,27 7 0,-38-7 44,0 1 0,-1-1 0,1 1 0,0 0 0,-1 1 0,1-1 0,-1 1 0,8 6 0,-11-8-58,0 0-1,0-1 1,0 1 0,0 0 0,0 1-1,-1-1 1,1 0 0,0 0 0,-1 0-1,1 0 1,-1 1 0,1-1 0,-1 0-1,1 0 1,-1 1 0,0-1 0,0 0-1,0 1 1,0-1 0,0 0 0,0 0-1,0 1 1,0-1 0,0 0 0,-1 1-1,1-1 1,0 0 0,-1 0 0,1 1-1,-1-1 1,0 0 0,1 0 0,-1 0-1,0 0 1,0 0 0,1 0 0,-2 1-1,-1 1 74,0 0 0,0-1 0,0 1-1,0-1 1,0 0 0,0 0 0,-1 0-1,1 0 1,-1 0 0,0-1 0,1 0-1,-1 1 1,0-1 0,0-1 0,1 1-1,-1-1 1,0 1 0,0-1 0,0 0-1,0 0 1,0-1 0,0 1 0,1-1-1,-5-1 1,-3-1 68,1 0 1,0-1-1,0 0 0,0 0 0,1-1 1,-1 0-1,-14-12 0,13 8-90,0-1 0,1 0-1,0-1 1,-15-22-1,22 30-124,1-1 0,-1 1 0,1-1 0,0 0 0,0 0 0,0 0 0,0 0 0,1 0 0,0 0 0,0-1 0,0 1 0,0 0 0,0-1 0,1 1 0,0 0 0,0-1 0,0 1 0,1-1 0,-1 1 0,2-5 0,-1 7-32,1 0 1,-1 0-1,0 0 1,1 1-1,-1-1 0,1 0 1,0 1-1,-1-1 0,1 1 1,0-1-1,0 1 0,0 0 1,0 0-1,0 0 1,0 0-1,1 0 0,-1 1 1,0-1-1,0 0 0,1 1 1,-1 0-1,0-1 1,5 1-1,2 0-268,0 1 1,0-1-1,1 1 0,13 4 1,34 14-1222,2 8 2106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4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42 270 10418,'-9'25'1480,"7"-20"-858,0 0 0,0 1 0,1-1 0,-1 1-1,1-1 1,1 1 0,-1 6 0,-1-24 4000,-1-1-3350,-4-19-921,1-19 968,2-91 0,4 140-1290,0 0 0,0 0 0,0 0 0,1 1 0,-1-1 0,0 0 0,1 0 0,-1 0 0,1 1 0,0-1 0,-1 0-1,1 0 1,0 1 0,0-1 0,3-2 0,-4 3-20,1 1 0,0-1-1,0 1 1,0-1 0,0 1-1,-1 0 1,1 0 0,0-1-1,0 1 1,0 0 0,0 0-1,0 0 1,0 0 0,0 0-1,0 0 1,0 0 0,0 0-1,0 0 1,0 0 0,-1 0-1,1 1 1,1-1 0,5 4 0,0-1 0,-1 1 0,0 0 0,0 0 1,0 1-1,6 5 0,25 24 70,-13-10-44,51 37-1,-68-56-22,1-1-1,-1 1 1,0-1 0,1-1 0,0 1 0,0-1-1,0-1 1,1 0 0,-1 0 0,0 0 0,1-1 0,12 0-1,-20-1 7,0 0 0,0 0-1,0 0 1,0 0 0,-1 0-1,1-1 1,0 1 0,0 0-1,-1 0 1,1-1-1,0 1 1,0-1 0,-1 1-1,1-1 1,0 1 0,-1-1-1,1 1 1,0-1 0,-1 1-1,1-1 1,-1 0-1,1 0 1,-1 1 0,0-1-1,1 0 1,-1 1 0,0-1-1,1 0 1,-1 0 0,0 0-1,0 1 1,0-1-1,1 0 1,-1 0 0,0 0-1,0 0 1,0 1 0,-1-1-1,1 0 1,0 0 0,0 0-1,0 0 1,-1 1-1,1-2 1,-17-41 805,16 39-753,-75-133 627,75 135-782,0 1 1,0 0 0,0-1-1,1 1 1,-1-1 0,0 0-1,1 1 1,-1-1 0,1 1-1,0-1 1,0 0 0,-1 1-1,1-1 1,0 0 0,1-2-1,-1 3-36,1 1-1,0-1 0,-1 0 1,1 0-1,0 0 0,-1 1 1,1-1-1,0 0 1,0 1-1,0-1 0,0 1 1,0-1-1,0 1 0,0-1 1,0 1-1,0 0 0,0-1 1,0 1-1,0 0 0,0 0 1,0 0-1,0 0 1,0 0-1,1 0 0,27-2-2522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55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60 243 9138,'-2'3'265,"0"-1"60,0 0-1,1 1 1,-1-1-1,1 1 1,0-1-1,-1 1 1,1-1-1,1 1 1,-1-1-1,-1 5 1,2-6-254,1-1-1,-1 1 1,0-1 0,0 1 0,0-1 0,0 0-1,1 1 1,-1-1 0,0 1 0,0-1-1,1 0 1,-1 1 0,0-1 0,1 0 0,-1 1-1,0-1 1,1 0 0,-1 1 0,1-1-1,-1 0 1,0 0 0,1 0 0,0 1 0,22 3 1407,17-3-481,-8 1-537,0-1-1,0-1 0,0-2 1,36-7-1,-67 8-445,1 1-1,0 0 0,0-1 1,0 1-1,-1-1 0,1 0 1,0 1-1,-1-1 0,1 0 1,0 0-1,-1 0 0,1 0 1,-1-1-1,0 1 1,1 0-1,-1-1 0,2-2 1,-2 3 38,-1 0 0,0 0 1,1 0-1,-1-1 0,0 1 1,0 0-1,0 0 0,0-1 1,0 1-1,0 0 0,0-1 1,0 1-1,0 0 0,-1 0 1,1-1-1,0 1 1,-1 0-1,1 0 0,-2-2 1,-1-3 248,-1 0 1,0 0-1,-1 1 1,0-1-1,0 1 1,0 0-1,-8-6 1,-9-4 525,-1 1-1,-1 0 1,0 2 0,-39-15 0,31 15 185,-54-31 0,68 26-777,18 17-240,0-1-1,0 1 0,0-1 0,-1 1 0,1-1 0,0 1 1,0-1-1,0 1 0,0-1 0,0 1 0,0-1 0,0 1 1,0-1-1,0 1 0,0-1 0,0 1 0,0-1 0,0 1 0,1-1 1,-1 1-1,0-1 0,0 1 0,0-1 0,1 1 0,-1-1 1,2-1-59,0 1 0,0-1 0,0 1 0,1 0 0,-1-1 0,0 1 0,0 0 1,1 0-1,-1 0 0,1 1 0,-1-1 0,1 1 0,3-1 0,25-2-1034,0 1 0,43 2-1,9 5-1468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3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12227,'1'11'7146,"0"-22"-3270,0-3-3635,20-198 1810,-19 198-1909,-2 11-103,0 0 0,0 0 0,1 0-1,-1 0 1,1 1 0,0-1 0,0 0-1,2-5 1,-2 9-26,0-1-1,1 1 1,-1 0 0,0-1-1,0 1 1,0 0-1,0 0 1,0 0-1,0-1 1,0 1 0,0 0-1,0 0 1,-1 1-1,1-1 1,0 0-1,-1 0 1,1 1 0,2 2 16,26 37 63,45 56-58,-65-87-40,0 0 1,1-1 0,0 0-1,0-1 1,1 0 0,20 12-1,-28-19 16,0 1-1,0-1 1,0 0-1,0 0 1,0 0-1,0 0 1,0-1-1,0 1 1,0-1-1,5 0 1,-7 0 4,0 0 0,0 0 0,0-1 0,0 1-1,0 0 1,-1-1 0,1 1 0,0-1 0,0 1 0,0-1 0,-1 1 0,1-1 0,0 0 0,-1 1 0,1-1 0,-1 0 0,1 0-1,-1 1 1,1-1 0,-1 0 0,1 0 0,-1 0 0,0 1 0,1-1 0,-1 0 0,0 0 0,0 0 0,0 0 0,0 0-1,0 0 1,0 0 0,0 0 0,0 0 0,0 1 0,0-1 0,0 0 0,-1-2 0,-2-13 279,0-1 1,-2 0-1,0 1 0,-1 0 1,-14-28-1,12 28-111,1-1 0,0-1 1,1 1-1,-6-30 0,11 45-185,1 1 1,0-1-1,0 0 1,0 1-1,0-1 1,0 0-1,0 1 1,0-1-1,1 1 1,-1-1-1,0 0 1,1 1-1,0-1 1,-1 1-1,1-1 0,0 1 1,0-1-1,-1 1 1,1 0-1,0-1 1,2-1-1,0 1-41,-1 1-1,0-1 1,1 1-1,-1 0 1,1 0-1,0 0 1,-1 0-1,1 0 1,0 0-1,-1 1 1,6-1-1,7 0-372,0 1-1,-1 1 1,29 4-1,-42-4 383,64 9-2584,92 27-1,-147-33 2265,-1 0 0,0 1-1,0 0 1,13 9 0,-15-8 315,2-1 0,-1 0 0,14 5 0,-21-9 122,0-1 0,0 1 0,0-1 0,0 1 0,0 0 0,-1-1 0,1 1 0,0 0 0,0-1 0,-1 1 0,1 0 0,0 0 0,-1 0 0,1 0 0,-1-1 0,1 1 0,-1 0 0,1 0 0,-1 0 0,0 0 0,1 0 0,-1 0 0,0 0 0,0 0 0,0 0 0,0 0 0,0 1 0,0-1 0,0 0 0,0 0 0,0 0 0,-1 0 0,1 0 0,0 0 0,-1 0 0,1 0 0,0 0 0,-1-1 0,1 1 0,-1 0 0,0 0 0,0 1 0,-28 39 1717,27-40-1698,1 1-9,-1 1 0,0-1-1,0 0 1,0 0 0,0 0-1,0 0 1,-1-1 0,1 1-1,0 0 1,-1-1 0,0 0-1,1 0 1,-1 1 0,0-2-1,1 1 1,-1 0 0,0 0-1,0-1 1,0 0 0,0 1-1,1-1 1,-1 0 0,0-1-1,0 1 1,0 0 0,-4-2-1,3 0 0,0 0-1,0 0 0,0 0 0,0 0 0,0-1 1,0 0-1,1 0 0,-1 0 0,1 0 1,0 0-1,0-1 0,0 0 0,1 1 0,-1-1 1,-2-5-1,3 5-116,0 0 0,0-1 0,0 1 0,1 0 0,-1-1 0,1 0 0,0 1-1,1-1 1,-1 0 0,1 1 0,0-1 0,0 0 0,0 1 0,2-10 0,-1 11-90,0 0-1,0 1 1,1-1 0,-1 0-1,1 1 1,-1-1-1,1 1 1,0-1 0,0 1-1,0 0 1,0 0-1,0 0 1,0 0 0,1 0-1,-1 0 1,1 1-1,-1-1 1,1 1 0,0-1-1,0 1 1,-1 0 0,1 0-1,0 1 1,0-1-1,6 0 1,21-1-2362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3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160 342 13787,'39'70'5801,"-42"-81"-3272,0-4-777,1-6-632,2-10-400,0-11-479,-3-4-233,-4-11-625,-3 7-415,-6 6-1032,-2 3-425</inkml:trace>
  <inkml:trace contextRef="#ctx0" brushRef="#br0" timeOffset="1">54 38 10490,'-53'-3'5633,"87"5"-1184,15-6-2368,6-1-257,8 1-944,2 0-271,0 1-769,-6-3-545,-14-4-1247,6 10-201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8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1 222 11130,'1'-1'13275,"10"-10"-12879,75-152 510,-85 163-900,-1 0 0,0-1 0,0 1 1,0-1-1,0 1 0,1-1 0,-1 1 0,0 0 1,0-1-1,1 1 0,-1-1 0,0 1 0,1 0 1,-1-1-1,0 1 0,1 0 0,-1 0 0,1-1 1,-1 1-1,0 0 0,1 0 0,-1 0 0,1-1 1,-1 1-1,1 0 0,-1 0 0,1 0 0,-1 0 0,1 0 1,11 10 136,12 35 37,-10-19-113,-12-23-68,1 0 0,0 0 0,-1-1 1,2 1-1,-1-1 0,0 0 0,0 0 0,1 0 0,-1 0 1,1-1-1,-1 1 0,1-1 0,0 0 0,-1 0 0,1 0 1,0-1-1,0 1 0,0-1 0,-1 0 0,1 0 0,0 0 0,0-1 1,0 1-1,0-1 0,-1 0 0,1 0 0,0 0 0,-1-1 1,1 1-1,3-3 0,2 0-4,0-1 0,-1 0 0,0 0 0,0-1 0,0 1 0,-1-2 1,0 1-1,0-1 0,0 0 0,10-16 0,-12 13 64,8-13 237,-8 20-147,-3 15-60,-1-5-101,1 0-1,-1-1 0,1 1 0,1-1 0,-1 1 0,1-1 0,0 1 1,0-1-1,1 0 0,0-1 0,0 1 0,0-1 0,1 1 0,0-1 1,0-1-1,0 1 0,0-1 0,1 0 0,0 0 0,0 0 1,9 3-1,-12-6 5,0-1 1,0 1 0,0-1-1,1 0 1,-1 0 0,0-1-1,0 1 1,0-1 0,0 1-1,0-1 1,0 0 0,0 0-1,0-1 1,0 1 0,0 0-1,0-1 1,0 0 0,-1 0-1,1 0 1,-1 0 0,0 0-1,1 0 1,-1 0 0,0-1-1,0 1 1,3-6 0,-1 1 156,0 0 0,0 0 1,0 0-1,-1-1 0,0 0 0,0 1 1,-1-1-1,0 0 0,2-14 1,-4 14 30,2-13 915,-2 21-1078,0-1 1,0 1-1,0 0 1,0-1-1,1 1 1,-1 0-1,0 0 1,0-1-1,0 1 1,1 0-1,-1 0 1,0-1-1,0 1 1,1 0-1,-1 0 1,0 0-1,0-1 1,1 1-1,-1 0 1,0 0-1,1 0 1,-1 0-1,0 0 1,1 0-1,-1 0 1,0 0-1,1 0 1,-1 0-1,0 0 0,1 0 1,-1 0-1,0 0 1,1 0-1,-1 0 1,0 0-1,1 0 1,-1 0-1,0 0 1,1 1-1,-1-1 1,0 0-1,0 0 1,1 0-1,-1 1 1,0-1-1,0 0 1,1 0-1,-1 1 1,0-1-1,1 0 1,14 13 116,27 26 1,-1 1-572,-23-26-454,-1-1 1,2-1-1,0-1 0,20 9 1,-13-6-1748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3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10090,'0'-5'11878,"22"-30"-10570,2 3-947,-1-1 0,30-60 1,2-30 1205,-55 124-1541,1-1 1,-1 0-1,1 0 1,-1 0-1,0 1 1,1-1 0,-1 0-1,1 1 1,-1-1-1,1 0 1,-1 1-1,0-1 1,1 0-1,-1 1 1,0-1-1,1 1 1,-1-1-1,0 1 1,0-1-1,0 1 1,1-1-1,-1 1 1,0-1-1,0 1 1,0-1 0,0 1-1,5 18 60,0-1 0,-2 1 0,3 36 0,-5-37-389,0 0 0,2 0 0,0 0 0,11 33 0,-8-38-894,1 0 1,15 22-1,-8-17-1321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1357 34 12131,'-75'-34'4889,"105"46"-2921,1 1-1216,12 5-848,-2-4-768</inkml:trace>
  <inkml:trace contextRef="#ctx0" brushRef="#br0" timeOffset="1">0 535 15603,'28'-2'6082,"30"-2"-4178,48-8-800,39-4-64,40-12-431,18 1-313,23-4-248,-16 5 40,-27 16-248,-32 4-168,-73 4-697,-29 7-511,-47 0-744,-14 6-225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0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99 391 13787,'-13'89'6145,"12"-118"-3024,-3-18-1361,-2-20-319,-5-9-777,-1-4-456,-2 8-808,-4 14-449,6 25-1199,4 16-393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0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77 11610,'-5'-15'5434,"-5"-7"-1786,25 0-2455,16 8-41,29 11-584,-2 3-304,9 16-176,-4 11-56,-24 12-32,0 9-8,-29 4 80,-15 0 16,-29 0 120,-16-5 72,-28-10-96,-8-6-8,4-20-832,16 1-672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0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71 301 16331,'-44'39'6202,"37"-81"-4786,1-12-496,2-16-864,0 1-608,0 12-1240,3 10-585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1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11859,'48'-109'4274,"-47"107"-4160,0 0 1,0 0 0,0 0-1,0 0 1,0 0-1,0 0 1,0 0 0,1 1-1,-1-1 1,1 0 0,-1 1-1,1 0 1,0-1-1,-1 1 1,1 0 0,0 0-1,0-1 1,0 2-1,0-1 1,0 0 0,0 0-1,0 1 1,0-1-1,0 1 1,0-1 0,1 1-1,-1 0 1,0 0 0,0 0-1,0 0 1,4 1-1,-3 0-43,0 0 0,0 1 1,0-1-1,-1 1 0,1-1 0,0 1 0,-1 0 0,0 0 0,1 0 0,-1 1 0,0-1 0,0 0 0,0 1 0,0-1 0,-1 1 0,1 0 0,1 3 0,0 4-55,0 0 1,0 0-1,-1 1 0,0-1 0,-1 1 0,0-1 0,-1 1 1,0 0-1,0-1 0,-1 1 0,-1-1 0,0 1 1,0-1-1,-1 1 0,0-1 0,-8 16 0,5-14 166,0-1 0,0 1 0,-1-1 0,-1-1-1,0 1 1,0-1 0,-1 0 0,0-1 0,-1 0 0,0-1-1,0 0 1,-1 0 0,-15 8 0,95-7 506,80 13-1027,-97-12-522,0-2-1,1-3 1,96-2-1,291-25 943,-439 22-63,29 2 289,-30-2-273,1 0 1,-1 0-1,0 0 1,1 0-1,-1 0 1,1 0-1,-1 0 1,1 0-1,-1 0 1,0 1-1,1-1 1,-1 0-1,0 0 1,1 0-1,-1 1 1,1-1-1,-1 0 1,0 0-1,1 1 1,-1-1-1,0 0 0,0 0 1,1 1-1,-1-1 1,0 0-1,0 1 1,1-1-1,-1 1 1,0-1-1,0 0 1,0 1-1,0-1 1,1 1-1,-1-1 1,0 0-1,0 1 1,0-1-1,0 1 1,0-1-1,0 1 1,0-1-1,0 0 1,0 1-1,0-1 1,-1 1-1,1-1 0,0 0 1,0 1-1,0-1 1,0 1-1,-1-1 1,1 0-1,0 1 1,0-1-1,-1 0 1,1 1-1,-3 1 110,1 0 0,0-1 0,-1 1-1,0-1 1,1 1 0,-1-1 0,0 0 0,1 0 0,-1 0-1,0 0 1,0-1 0,0 1 0,0-1 0,0 1-1,-3-1 1,-2 0 132,-6 2-50,0-2 1,-1 0 0,1-1-1,0 0 1,-1-1-1,1-1 1,0 0-1,0-1 1,1 0 0,-1-1-1,1-1 1,0 0-1,0-1 1,-15-10-1,19 11-199,0-1 0,1 1 0,0-1 0,1-1 0,-1 0-1,1 0 1,1 0 0,0 0 0,0-1 0,0 0 0,1-1 0,1 1-1,0-1 1,0 0 0,1 0 0,0 0 0,0 0 0,1-1-1,1 1 1,-1-12 0,2 15-40,0 1 0,0-1 0,1 1 0,0-1 0,0 1 0,1 0 0,0 0 0,0 0 0,0 0 0,1 0 0,0 0 0,0 0 0,8-10 0,-8 12-19,1 0 0,0 1 1,0-1-1,0 1 0,1 0 0,-1 0 1,1 0-1,-1 0 0,1 1 0,0 0 1,0 0-1,0 0 0,0 1 0,1-1 1,-1 1-1,0 1 0,9-1 1,-1 1-140,0 0 1,0 2 0,0 0 0,-1 0 0,1 1 0,0 0 0,-1 2 0,0-1 0,0 1 0,-1 1 0,1 0 0,-1 1 0,0 0 0,-1 0-1,0 1 1,0 1 0,0 0 0,11 14 0,23 45-1865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2.7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380 21 13219,'-1'-2'559,"0"0"1,-1 1-1,0-1 1,1 1-1,-1 0 1,0-1-1,0 1 0,0 0 1,0 0-1,0 0 1,0 0-1,-3 0 1,-29-2 2053,24 4-2235,0 0 1,0 1-1,0 1 1,-14 5-1,1 2-55,0 1 0,1 1 0,1 1-1,0 1 1,1 1 0,0 1-1,2 0 1,-1 2 0,-18 23 0,34-38-327,0 1 0,0 0 0,0 0 1,0 0-1,1 0 0,0 1 0,-1-1 0,2 0 1,-1 1-1,0 0 0,1-1 0,0 1 0,0 0 1,1 0-1,-1 0 0,1 0 0,0-1 0,0 7 1,1-8-54,0 1-1,1 0 1,-1-1 0,0 1 0,1-1 0,0 1 0,0-1 0,0 0 0,0 0-1,1 0 1,-1 0 0,1 0 0,-1 0 0,1-1 0,0 0 0,0 1 0,0-1-1,1 0 1,-1 0 0,0 0 0,1-1 0,-1 1 0,6 0 0,11 4-267,0-1-1,0-2 1,0 0 0,0-1 0,0 0 0,1-2 0,22-2 0,147-27-1517,-152 22 1572,7-1 60,2-2 347,0 2 0,0 2 0,1 2 1,54 3-1,-99 1-55,-1 0 0,0 1 1,0-1-1,0 0 0,0 1 0,0 0 0,1-1 1,-1 1-1,0 0 0,0 0 0,-1 0 1,1 0-1,0 0 0,3 3 0,-5-3-30,1 0-1,-1 0 0,0 0 0,1-1 1,-1 1-1,0 0 0,0 0 0,1 0 1,-1 0-1,0 0 0,0 0 0,0 0 1,0 0-1,0 0 0,-1 0 0,1-1 1,0 1-1,0 0 0,-1 0 0,1 0 1,0 0-1,-1 0 0,1-1 0,-1 1 1,1 0-1,-1 0 0,1-1 1,-1 1-1,0 0 0,1-1 0,-1 1 1,0 0-1,1-1 0,-1 1 0,0-1 1,-1 1-1,-2 3 68,0-1 0,0 0 0,0 0 0,-1-1 0,1 1 1,-1-1-1,0 0 0,1 0 0,-1 0 0,0-1 0,0 1 0,0-1 0,0-1 0,0 1 1,0-1-1,-1 0 0,1 0 0,0 0 0,0-1 0,0 1 0,0-1 0,0-1 1,0 1-1,0-1 0,0 0 0,1 0 0,-1 0 0,1 0 0,-1-1 0,1 0 0,0 0 1,0 0-1,0 0 0,0-1 0,1 0 0,-1 0 0,1 0 0,0 0 0,0 0 1,0 0-1,1-1 0,0 1 0,-3-9 0,2 4-122,0-2 0,1 1 0,1 0 0,-1 0 0,2-1 0,-1 1 0,2 0 0,2-20 0,-3 26-73,1 1 1,-1 0 0,1 0 0,0 0-1,0 0 1,0 0 0,1 0 0,-1 0-1,1 0 1,-1 1 0,1-1 0,0 0-1,0 1 1,1-1 0,-1 1 0,0 0-1,1 0 1,-1 0 0,1 0 0,0 0-1,-1 1 1,1-1 0,0 1 0,0-1-1,0 1 1,0 0 0,0 0 0,0 1-1,1-1 1,-1 1 0,0-1 0,5 1-1,37 6-1786,-3 11-488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3.1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1 248 11610,'13'51'4147,"-7"-44"-2534,-2-9-602,0-13 298,-3 14-1120,10-54 3249,7-79 0,-18 134-3427,0 0-1,0 0 1,0 0-1,0 0 1,0 0-1,0 0 1,0-1-1,0 1 1,0 0 0,0 0-1,0 0 1,0 0-1,0 0 1,0 0-1,0 0 1,0-1-1,1 1 1,-1 0-1,0 0 1,0 0 0,0 0-1,0 0 1,0 0-1,0 0 1,0 0-1,0 0 1,1 0-1,-1 0 1,0 0-1,0 0 1,0 0 0,0 0-1,0 0 1,0 0-1,1 0 1,-1 0-1,0 0 1,0 0-1,0 0 1,0 0-1,0 0 1,0 0 0,0 0-1,1 0 1,-1 0-1,0 0 1,0 0-1,0 0 1,0 0-1,0 0 1,0 0-1,1 1 1,9 6 189,9 11-87,16 18-32,56 56-108,-79-82 22,0 0-1,0-2 1,0 1-1,1-1 1,0-1 0,21 8-1,-34-15 13,1 0-1,-1 0 0,1 1 1,-1-1-1,1 0 0,-1 0 1,1 0-1,-1 0 0,1 0 1,-1 0-1,1 0 1,0 0-1,-1 0 0,1 0 1,-1 0-1,1 0 0,-1 0 1,1 0-1,-1 0 0,1-1 1,-1 1-1,1 0 0,-1 0 1,1-1-1,-1 1 1,1 0-1,-1-1 0,1 1 1,-1-1-1,0 1 0,1 0 1,-1-1-1,1 1 0,-1-1 1,0 1-1,0-1 0,1 1 1,-1-1-1,0 1 1,0-1-1,0 1 0,0-1 1,1 1-1,-1-1 0,0 0 1,0 1-1,0-1 0,0 1 1,0-1-1,-1 0 0,-3-37 567,3 31-432,-28-111 1408,17 74-1274,11 41-311,0 1 1,0-1-1,0 0 0,1 1 1,-1-1-1,1 0 0,0 1 0,0-1 1,0 0-1,0 1 0,0-1 1,1 0-1,-1 1 0,1-1 0,0 0 1,0 1-1,0-1 0,0 1 1,0-1-1,0 1 0,1 0 0,-1-1 1,1 1-1,3-4 0,0 3-294,-1 0 0,1 0 0,1 1 0,-1-1 0,0 1 0,1 0 0,-1 0 0,1 1 0,-1 0 0,1 0 0,6 0 0,38-3-2701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6:43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49 311 9210,'-12'9'800,"7"-5"-437,1 0 1,-1-1-1,1 1 1,0 1-1,0-1 0,-4 6 1,8-9-302,-1-1 1,1 1 0,0-1-1,-1 1 1,1 0-1,0-1 1,0 1-1,0 0 1,0-1 0,0 1-1,-1 0 1,1-1-1,0 1 1,0 0 0,1-1-1,-1 1 1,0 0-1,0-1 1,0 1-1,0 0 1,1-1 0,-1 2-1,1-1 59,0 0 0,1 0-1,-1 1 1,0-1 0,0 0 0,1 0-1,-1-1 1,0 1 0,1 0-1,-1 0 1,1-1 0,-1 1 0,3 0-1,24 6 95,0-1 0,0-1 0,1-2 1,-1 0-1,1-2 0,0-2 0,-1 0 0,1-2 0,-1-1 0,0-1 0,31-10 0,-57 15-192,0-1 0,-1 0 0,1 1 0,0-1 0,0 0-1,0 0 1,0 0 0,-1 0 0,1 0 0,0 0 0,-1 0 0,1 0 0,-1-1 0,1 1 0,-1-1 0,0 1 0,0-1 0,1 0 0,0-1-1,-2 1 40,0 1 0,0-1 0,1 1 0,-1-1-1,0 1 1,0-1 0,-1 0 0,1 1 0,0-1-1,0 1 1,-1-1 0,1 1 0,-1-1-1,1 1 1,-1 0 0,0-1 0,1 1 0,-3-3-1,-4-4 363,0-1 0,0 1-1,-1 0 1,-1 1-1,-9-8 1,-69-44 2155,-9-6-461,84 56-1830,1-1 1,0 0-1,1 0 1,0-1 0,-12-17-1,21 27-259,0-1 0,0 1 0,0-1-1,0 1 1,0-1 0,0 0 0,1 1-1,-1-1 1,0 0 0,1 0 0,0 1-1,-1-1 1,1 0 0,0 0 0,0 0 0,0 0-1,0 0 1,0 1 0,1-4 0,-1 3-20,1 1 0,0 0 1,0-1-1,0 1 0,0 0 0,0 0 1,0 0-1,0-1 0,0 1 1,1 0-1,-1 0 0,0 1 1,1-1-1,-1 0 0,1 0 0,-1 1 1,3-2-1,8-1-79,-1 1-1,0 0 1,0 1-1,1 0 1,11 1-1,7 0-720,0 2 0,43 9-1,-15 3-1831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9:1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325 168 10474,'-6'-4'253,"-2"-2"207,-1 1 0,1 0 0,-1 0 0,0 1 0,-17-6 0,23 10-384,-1-1 0,1 1 1,-1 0-1,1 0 0,-1 0 0,1 0 1,-1 1-1,1-1 0,0 1 1,-1 0-1,1 0 0,0 0 0,0 0 1,-1 1-1,1-1 0,0 1 0,0 0 1,1 0-1,-1 0 0,-3 3 1,-10 9 85,2 1 1,0 0 0,0 1 0,1 1 0,1 0 0,1 1 0,1 0-1,0 0 1,-10 29 0,10-21 30,2 1 0,0 1 0,2 0 0,1 0 0,1 0 0,0 40 0,4-57-125,1 0 1,0-1-1,0 1 0,1 0 1,0-1-1,1 1 0,0-1 1,1 0-1,0 0 0,0 0 1,1-1-1,1 1 1,0-1-1,10 13 0,-6-11 30,0-1 1,1-1-1,0 0 0,1 0 0,0-1 1,0 0-1,1-1 0,0-1 0,0 0 0,22 7 1,19 2 77,0-2 1,1-3-1,0-2 1,0-2-1,0-3 1,1-2-1,0-3 1,-1-2-1,0-2 1,94-24-1,-120 22-142,-1-2 0,0 0 0,0-2 0,-1-1 0,-1-1 0,0-1 0,-1-1-1,-1-1 1,-1-2 0,0 0 0,-1-1 0,-1-2 0,-1 0 0,17-25 0,-29 35-20,-1 1 1,0-1 0,-1-1 0,0 1 0,-1-1 0,-1 0 0,0 0 0,0 0 0,-2-1 0,3-18 0,-5 22 35,0-1-1,0 0 1,-1 1-1,0-1 1,-1 1 0,0-1-1,-1 1 1,0-1-1,-1 1 1,0 0 0,0 1-1,-1-1 1,-11-15-1,0 3 142,-2 1-1,0 1 1,-1 1-1,-1 1 1,-1 1-1,0 0 0,-1 2 1,-1 0-1,-1 2 1,0 0-1,-47-17 1,35 18-78,-1 1 1,0 2 0,0 2 0,-1 1-1,0 2 1,0 2 0,-72 4 0,49 4-312,0 2 0,-107 30 1,136-28-182,0 2 0,1 0 0,1 2 0,0 2 1,1 0-1,-48 37 0,-3 19-1593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48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13939,'6'-1'5641,"12"-1"-3000,11-8-1505,17 5-656,3 2-56,3-3-856,1 4-648,1-1-4265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9:1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122 168 12083,'18'-17'1497,"0"-2"0,-2 0 1,0-1-1,25-41 1,-41 60-1410,1 0 0,0 0 1,0 0-1,-1 0 1,1 0-1,-1-1 1,1 1-1,-1 0 0,1 0 1,-1-1-1,0 1 1,0 0-1,1-1 1,-1 1-1,0-1 0,0 1 1,0 0-1,-1-1 1,1 1-1,-1-3 1,0 4-30,1-1 1,-1 1 0,0 0-1,0-1 1,0 1 0,1 0 0,-1 0-1,0-1 1,0 1 0,0 0-1,0 0 1,1 0 0,-1 0-1,0 0 1,0 0 0,0 1-1,0-1 1,0 0 0,1 0 0,-1 1-1,0-1 1,0 0 0,-1 1-1,-7 3 236,1 0 0,-1 1 0,1 0-1,-15 12 1,3 1 16,1 1 0,0 0 0,-26 37 0,38-47-238,1 1 0,0 1 0,0-1 0,1 1 1,0 0-1,1 0 0,0 1 0,1-1 0,0 1 0,-2 23 1,4-32-65,1 0 1,0 1 0,0-1-1,0 1 1,1-1 0,-1 1-1,1-1 1,0 1-1,0-1 1,0 0 0,0 0-1,0 1 1,1-1 0,-1 0-1,1 0 1,0 0 0,0 0-1,0-1 1,1 1 0,-1-1-1,0 1 1,1-1-1,0 0 1,0 0 0,-1 0-1,1 0 1,0 0 0,1-1-1,-1 1 1,0-1 0,0 0-1,1 0 1,-1 0 0,0 0-1,1-1 1,-1 1 0,6-1-1,9 1-17,-1-2-1,1 0 1,0 0 0,-1-2-1,0 0 1,18-7 0,-3 2-278,0-2 1,31-15-1,-55 22 43,-1-1-1,0 0 0,0 0 0,0 0 0,0-1 0,0 0 0,-1-1 0,0 1 1,0-1-1,-1 0 0,0 0 0,0-1 0,0 0 0,4-8 0,-5-6-1639,-5 6-213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29:1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22 280 9402,'4'11'841,"0"-1"0,0 0 1,9 17-1,-12-27-778,-1 1 0,1 0 0,0 0 0,0-1 0,0 1 0,-1 0 0,1-1 0,0 1 0,0-1 1,0 1-1,0-1 0,0 1 0,0-1 0,0 0 0,0 0 0,0 1 0,0-1 0,0 0 0,0 0 0,0 0 0,0 0 1,0 0-1,0 0 0,0 0 0,2-1 0,24-10 548,-20 8-407,0-1-3,0 1 1,0-1-1,0 0 0,-1 0 1,1-1-1,-1 1 1,0-1-1,-1-1 0,9-9 1,-12 13-92,-1-1 0,1 1-1,-1 0 1,0 0 0,0 0 0,0-1 0,0 1 0,-1-1 0,1 1 0,0-1 0,-1 1 0,0-1 0,0 1 0,1-1 0,-2 1 0,1-1 0,0 1 0,0-1 0,-1 1 0,1-1 0,-1 1-1,0 0 1,0-1 0,0 1 0,0 0 0,0-1 0,0 1 0,-1 0 0,1 0 0,-1 0 0,1 0 0,-1 0 0,-3-2 0,-9-9 724,-2 0 0,-21-14 1,24 19-600,1-1 0,0 0 1,1 0-1,0-2 0,1 1 1,-11-14-1,19 22-226,1 0 0,0 0 0,0 0 0,0 0 0,0 0 0,0 0 0,0 0 0,0 0 0,1 0 0,-1 0 0,1-1 0,-1 1 0,1 0 0,0 0 0,0-3 0,0 4-22,1-1-1,-1 1 0,0 0 1,1 0-1,-1 0 0,1 0 1,-1-1-1,1 1 0,0 0 1,-1 0-1,1 0 0,0 0 0,0 1 1,0-1-1,0 0 0,0 0 1,0 0-1,0 1 0,0-1 1,1 0-1,2-1-125,-1 1 0,1 0 0,-1 0 0,1 1 0,0-1 0,-1 1 0,1-1 0,0 1 0,-1 0 0,1 1 0,0-1 0,-1 1 0,1-1 0,-1 1 0,1 0 0,6 3 0,11 9-1492,-7 0-280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0:04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0 12987,'-6'12'5097,"-12"9"-3177,-8 26-1336,3 15-71,-10 16-153,-2-2-104,9-4-424,3-11-353,7-13-1375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0:04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38 9266,'-21'83'3610,"21"-84"-3565,0 1 0,0 0 0,0 0 0,0 0 0,0 0 0,0 0 0,0 0 0,0 0 0,1 0 0,-1 0 0,0 0 0,0 0 0,0 0 0,0 0 0,0 0 0,0 0 0,0 0 0,1 0 0,-1 0 0,0 0 0,0 0-1,0 0 1,0 0 0,0 0 0,0 0 0,0 0 0,1 0 0,-1 1 0,0-1 0,0 0 0,0 0 0,0 0 0,0 0 0,0 0 0,0 0 0,0 0 0,0 0 0,0 0 0,0 0 0,0 1 0,0-1 0,1 0 0,-1 0 0,0 0 0,0 0 0,0 0 0,0 0 0,0 0 0,0 1 0,0-1 0,0 0 0,0 0 0,0 0 0,0 0 0,0 0 0,0 0 0,0 0 0,-1 1 0,1-1-1,0 0 1,0 0 0,0 0 0,13-11 2034,8-5 2052,-21 16-3492,0 0-572,0 0 0,-1 0 0,1 0 0,0 0 0,-1 0 0,1-1 0,-1 1 0,1 0 0,0 0 0,-1 0 0,1-1 1,0 1-1,-1 0 0,1 0 0,0-1 0,-1 1 0,1 0 0,0 0 0,0-1 0,-1 1 0,1 0 0,0-1 0,0 1 0,0-1 0,-1 1 0,1 0 0,0-1 0,0 1 0,0 0 0,0-1 0,0 1 0,0-1 0,0 1 0,0 0 0,0-1 0,0 1 0,0-1 0,2-6-62,0 1-1,0-1 0,1 1 0,0 0 1,0 0-1,0 0 0,1 0 1,0 0-1,6-5 0,4-7-3,-33 66 474,-12 0 35,29-45-465,-1 1 0,0-1 1,0 0-1,0-1 0,0 1 1,0 0-1,0-1 0,-1 0 1,1 1-1,-1-1 0,-7 2 1,11-3-65,-1-1 1,0 0-1,1 0 0,-1 0 1,1 0-1,-1 0 1,0 1-1,1-1 1,-1 0-1,1 0 0,-1-1 1,0 1-1,1 0 1,-1 0-1,1 0 0,-1 0 1,1 0-1,-1-1 1,0 1-1,1 0 1,-1 0-1,1-1 0,-1 1 1,1 0-1,-1-1 1,1 1-1,0-1 1,-1 1-1,1-1 0,-1 1 1,1-1-1,0 1 1,-1-1-1,1 1 1,0-1-1,-1 0 0,-1-24-2266,5 1-1728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0:04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13243,'-12'31'5073,"-7"26"-3561,1 14-1032,-5 9-104,2 0-296,0-4-392,-2-11-1120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0:07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62 10658,'-1'-4'8844,"-2"10"-5010,-6 10-3409,9-15-402,0-1 0,0 0 0,0 1 0,-1-1 0,1 0 0,0 0 0,0 1 0,-1-1 0,1 0 0,0 0 0,-1 1 0,1-1 0,0 0 0,0 0 0,-1 0 0,1 0 0,0 0 0,-1 1 0,1-1 0,-1 0 0,1 0 0,0 0 0,-1 0 0,1 0 0,0 0 0,-1 0 0,1 0 0,0 0 0,-1 0 0,1-1 0,0 1 0,-1 0 0,1 0 0,0 0 0,-1 0 0,1 0 0,0-1 0,-1 1 0,1 0 0,0 0 0,0 0 0,-1-1 0,1 1 0,-1-1-25,1 1 1,0-1-1,-1 1 0,1-1 0,0 1 0,0-1 1,0 1-1,-1-1 0,1 0 0,0 1 0,0-1 1,0 1-1,0-1 0,0 1 0,0-1 0,0 0 0,0 1 1,0-1-1,0 1 0,0-1 0,1 1 0,-1-1 1,0 1-1,0-1 0,1 0 0,-1 1 0,0-1 1,0 1-1,1 0 0,-1-1 0,0 1 0,1-1 0,-1 1 1,1-1-1,0 1 0,23-18-65,11 5 49,-35 13 18,1 0 1,-1-1-1,0 1 1,1 0-1,-1 0 1,1 0-1,-1 0 1,0 0-1,1 0 1,-1 0-1,1 0 1,-1 0-1,0 0 1,1 1-1,-1-1 1,0 0-1,1 0 1,-1 0-1,0 0 1,1 0-1,-1 1 1,0-1-1,1 0 1,-1 0-1,0 1 1,1-1 0,-1 0-1,0 0 1,0 1-1,1-1 1,-1 0-1,0 1 1,0-1-1,0 0 1,0 1-1,1-1 1,-1 1-1,0-1 1,0 0-1,0 1 1,0-1-1,0 0 1,0 1-1,0-1 1,0 1-1,0-1 1,0 0-1,0 1 1,0-1-1,0 0 1,0 1-1,-1-1 1,1 1-1,0-1 1,0 0-1,0 1 1,0-1 0,-1 0-1,1 1 1,0-1-1,-1 1 1,-10 19 27,6-15-2,1 0 0,-1-1 0,-1 0 1,1 0-1,0 0 0,-1-1 0,-10 5 1,14-6 11,-1-1-1,1-1 1,-1 1 0,1 0 0,-1 0 0,1-1 0,-1 0 0,1 1 0,-1-1 0,-3 0 0,5-1-12,0 1 0,1 0 0,-1 0 0,0-1 0,0 1 0,0 0 0,0-1 0,0 1 0,0-1 0,1 1 0,-1-1 0,0 1 0,0-1 0,1 0 0,-1 1 0,1-1 0,-1 0 0,0 0 0,1 1 0,-1-1 0,1 0 0,0 0 0,-1 0 0,1 0 0,-1 1 0,1-1 0,0-2 0,0-1-73,0-1 1,0 0-1,1 0 1,-1 0-1,1 0 1,0 0-1,1 1 1,-1-1-1,1 0 1,0 1-1,0-1 1,1 1-1,-1 0 1,6-7-1,3-5-1624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40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 14467,'-8'-5'5865,"3"-3"-3536,-1 6-361,12 23-391,14 17-345,9 33-656,9 15-160,5 13-640,5 2-464,-5-19-1257,-7-14-911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40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66 8786,'35'14'8207,"6"4"-7131,-39-17-930,0 1 0,0-1 0,0 1 0,0 0 0,0 0 0,0 0-1,-1 0 1,1 0 0,-1 0 0,1 0 0,-1 0 0,0 1-1,0-1 1,0 1 0,1 2 0,-2-4-52,0 0 1,1 0-1,-1 1 0,0-1 0,1 0 0,-1 0 1,0 0-1,0 1 0,0-1 0,0 0 1,0 0-1,0 1 0,-1-1 0,1 0 1,0 0-1,-1 0 0,1 1 0,-1-1 1,1 0-1,-1 0 0,1 0 0,-1 0 1,0 0-1,1 0 0,-1 0 0,0 0 1,0 0-1,0-1 0,0 1 0,0 0 1,0 0-1,0-1 0,0 1 0,0 0 1,0-1-1,0 1 0,0-1 0,-1 0 1,1 1-1,0-1 0,0 0 0,0 0 0,-2 0 1,0 1 28,0-1-1,0 0 1,0 0 0,0 0 0,0-1 0,0 1-1,0-1 1,0 1 0,0-1 0,0 0 0,0 0-1,1 0 1,-1-1 0,0 1 0,1-1 0,-1 1 0,-2-3-1,1-1 5,0 0 0,0 0 0,0-1-1,1 0 1,0 1 0,0-1-1,0-1 1,1 1 0,-4-12 0,5 15-100,0-1 1,1 1-1,-1-1 1,1 1-1,-1-1 1,1 1-1,0-1 1,1 1-1,-1-1 1,0 0-1,1 1 1,0 0-1,0-1 1,0 1-1,0-1 1,1 1 0,-1 0-1,1 0 1,3-6-1,-3 8-25,0-1 0,-1 1 0,1 0 0,0 0 0,0 0 0,0 0 0,0 0-1,0 0 1,0 0 0,0 1 0,0-1 0,0 1 0,0-1 0,0 1 0,0 0 0,1 0 0,-1 0 0,0 0 0,0 0-1,0 0 1,0 1 0,1-1 0,-1 1 0,0-1 0,0 1 0,0 0 0,0 0 0,0 0 0,-1 0 0,1 0-1,0 0 1,0 1 0,-1-1 0,1 1 0,2 2 0,-1-2 16,0 1 0,-1-1 0,1 1 1,-1-1-1,0 1 0,0 0 0,0 0 0,0 0 0,0 0 0,0 0 1,-1 0-1,0 1 0,0-1 0,0 0 0,0 1 0,0-1 0,0 1 1,-1-1-1,0 1 0,0 0 0,0 5 0,-1-7 11,0-1 0,0 1 0,0-1 0,0 1 0,0-1 1,0 0-1,0 1 0,-1-1 0,1 0 0,0 0 0,-1 0 0,1 0 0,-1 0 0,0 0 0,1-1 0,-1 1 0,1 0 0,-1-1 0,0 1 0,0-1 0,1 1 0,-1-1 0,0 0 1,0 0-1,1 0 0,-1 0 0,0 0 0,0 0 0,-2-1 0,-3 0 17,0 0 1,0 0 0,0-1-1,0 0 1,0 0-1,-7-3 1,12 4-62,1 0-60,-1 1 0,1-1 0,0 1 0,0-1 0,-1 0 0,1 1 0,0-1 0,0 0 0,0 0 0,0 0 0,0 0-1,0 0 1,0 0 0,0 0 0,0 0 0,1-1 0,-1 1 0,0 0 0,1 0 0,-1-2 0,-2-11-2244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5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24333,'-30'28'320,"2"1"-1,2 2 1,0 0-1,-20 35 1,42-60-316,1-1 0,0 0 0,0 1 1,0 0-1,1 0 0,0 0 0,0 0 0,1 0 0,-1 0 1,1 0-1,0 1 0,1-1 0,0 0 0,0 0 0,0 1 1,3 10-1,-2-12-61,1-1 0,0 0 1,0 1-1,0-1 0,0 0 1,1 0-1,-1 0 0,1-1 1,0 1-1,1-1 0,-1 1 1,0-1-1,1 0 0,0 0 0,0-1 1,0 1-1,0-1 0,0 0 1,0 0-1,1 0 0,6 2 1,4 0-269,-1-1 0,1 0 1,0-1-1,0 0 1,0-1-1,0-1 0,0-1 1,0 0-1,26-5 0,9-6-714,74-29 0,-77 24 833,65-15 1,-96 29 246,52-8 316,-64 10-249,0 1 0,0 0 0,1 0 0,-1 0 1,0 1-1,0-1 0,0 1 0,0 0 0,0 0 0,0 1 1,0-1-1,0 1 0,4 2 0,-7-3-31,0 0 0,0-1-1,0 1 1,0 0 0,0 0-1,0 0 1,-1 0 0,1 1 0,0-1-1,-1 0 1,1 0 0,0 0-1,-1 0 1,1 1 0,-1-1 0,0 0-1,1 1 1,-1-1 0,0 0-1,0 1 1,0-1 0,0 0 0,0 1-1,0-1 1,0 0 0,-1 0-1,1 1 1,0-1 0,-1 0 0,1 1-1,-1-1 1,1 0 0,-2 2-1,-1 2 135,1-1 0,-1 0 0,0 0 0,0 0 0,-1-1 0,1 1 0,-1-1 0,-4 4-1,-2-1 31,1-1 0,-1 0 0,0 0 0,0-1 0,-1 0-1,1-1 1,-1 0 0,0-1 0,1 0 0,-1-1 0,0 0-1,0-1 1,0 0 0,0 0 0,0-1 0,-20-5 0,24 5-196,1-1 1,-1 1 0,1-1 0,0-1 0,0 1-1,0-1 1,0 0 0,0-1 0,1 1-1,-1-1 1,1 0 0,0 0 0,0-1 0,0 0-1,1 1 1,0-2 0,0 1 0,0 0 0,0-1-1,1 0 1,0 0 0,0 0 0,1 0 0,0 0-1,0 0 1,0-1 0,1 1 0,0-1 0,-1-7-1,2 11-71,-1-1 0,1 1 0,0-1-1,1 0 1,-1 1 0,0-1 0,1 1-1,0-1 1,0 1 0,0-1 0,0 1-1,1 0 1,-1-1 0,1 1 0,0 0 0,0 0-1,0 0 1,0 0 0,1 1 0,-1-1-1,1 1 1,-1-1 0,1 1 0,0 0-1,0 0 1,0 0 0,0 0 0,0 1 0,1-1-1,-1 1 1,0 0 0,5-2 0,1 2-308,0-1 1,-1 1 0,1 1-1,0-1 1,0 2 0,0-1 0,0 1-1,0 0 1,-1 1 0,1 0 0,16 7-1,34 17-2541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5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39 229 8754,'-4'0'459,"1"0"1,-1 1-1,1-1 1,-1 1-1,1 0 0,0 0 1,-5 2-1,7-3-378,1 1-1,-1-1 1,1 1 0,-1-1-1,1 1 1,0-1-1,-1 1 1,1-1 0,0 1-1,-1 0 1,1-1-1,0 1 1,0-1-1,-1 1 1,1 0 0,0-1-1,0 1 1,0 0-1,0-1 1,0 1-1,0 0 1,0 0 0,0-1-1,0 1 1,0 0-1,1-1 1,-1 1-1,0-1 1,0 1 0,1 0-1,-1-1 1,0 1-1,1-1 1,-1 1-1,0 0 1,1-1 0,-1 1-1,1-1 1,-1 0-1,1 1 1,-1-1-1,2 1 1,-2 0-10,0-1 0,0 1 1,1-1-1,-1 0 0,0 1 0,1-1 1,-1 1-1,0-1 0,1 0 0,-1 1 0,0-1 1,1 0-1,-1 1 0,1-1 0,-1 0 0,0 0 1,1 1-1,-1-1 0,1 0 0,-1 0 0,1 0 1,-1 0-1,1 1 0,-1-1 0,2 0 0,2-11 2058,-5-25-33,1 34-2199,-9-56 1411,5 33-544,0 1 1,2-1-1,0-35 0,2 58-733,0 1-1,1 0 0,-1 0 0,0-1 0,0 1 1,0 0-1,1-1 0,-1 1 0,0 0 1,1 0-1,0-1 0,-1 1 0,1 0 1,0 0-1,-1 0 0,1 0 0,0 0 1,0 0-1,0 0 0,0 0 0,0 0 1,2-1-1,-2 2-18,0 0-1,0 0 1,0 0 0,0 0 0,0 1 0,0-1-1,0 0 1,1 0 0,-1 1 0,0-1 0,0 1-1,0-1 1,0 1 0,0-1 0,0 1 0,0-1-1,-1 1 1,1 0 0,0 0 0,0-1-1,0 1 1,-1 0 0,1 0 0,0 0 0,-1 0-1,1 0 1,-1 0 0,1 2 0,25 40-2,-19-30-86,0 0 0,1 0-1,0-1 1,1 0 0,1 0 0,0-1 0,0 0 0,1-1 0,13 10 0,8 3 36,-38-26 686,-7-3-725,9-4-3401,2 6 926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0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5 10058,'8'-2'891,"1"1"-1,0 0 1,0 1 0,0 0-1,0 0 1,-1 1 0,12 2-1,-17-3-811,0 1-1,0 0 0,0 0 0,0 0 0,-1 0 1,1 0-1,0 1 0,-1-1 0,1 1 1,-1 0-1,0 0 0,1 0 0,-1 0 0,0 0 1,0 0-1,0 0 0,-1 1 0,1-1 0,0 1 1,-1-1-1,0 1 0,1 0 0,-1-1 1,1 5-1,-1 0 96,0 1 1,0-1-1,-1 1 1,0 0-1,-1-1 0,1 1 1,-1-1-1,-1 1 1,1-1-1,-1 1 1,-1-1-1,1 0 0,-1 0 1,0 0-1,-1 0 1,0-1-1,0 1 1,0-1-1,-1 0 1,0 0-1,0-1 0,-9 9 1,2-4 159,0 0 0,0-1 0,-1 0 0,0 0 0,0-2 0,-1 0 0,0 0 0,0-1-1,-1-1 1,-15 4 0,17-5 86,12-1-150,20 2-61,-3-1-217,113 43-256,-62-20-840,-23-16-440,-43-11 1403,0 0 1,1 0-1,-1 1 0,1-1 0,-1 0 0,0 0 0,1 0 0,-1-1 0,1 1 0,-1 0 0,0 0 1,1-1-1,-1 1 0,0-1 0,0 1 0,1-1 0,-1 0 0,0 1 0,0-1 0,0 0 1,0 0-1,0 0 0,0 0 0,0 0 0,0 0 0,0 0 0,0 0 0,0 0 0,1-2 0,0-13-1823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68 221 10554,'-28'14'1611,"-7"3"40,30-18-236,14-9 904,6-6-1627,-1 0 0,0-1 0,-2 0 0,0-1 0,-1-1 0,-1 0 0,0 0 0,9-31 0,7 0 831,-30 70-1140,0 1-1,0 39 0,3-45-282,-1 14-288,2 47 0,1-70-44,-1 0 0,1 0 1,0 0-1,0 0 0,1-1 0,0 1 0,0 0 0,0-1 0,1 0 1,-1 1-1,1-1 0,1 0 0,5 7 0,7-2-1699,2-3-124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1:5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10994,'-6'12'5121,"-6"6"-1704,8 19-2441,-5-1-119,8 3-473,11 6-120,6-19-104,-2-3-72,14-8-24,-8-14-32,7-1-88,7 0-96,-11-9-392,1-1-393,-2-1-1023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 13307,'2'0'5305,"3"-2"-3481,8-1-575,13 1-425,-3-3-320,1-1-640,7 1-432,-7 2-889,-4 0-991</inkml:trace>
  <inkml:trace contextRef="#ctx0" brushRef="#br0" timeOffset="1">128 54 12107,'-127'98'5233,"127"-95"-2633,13-1-959,23-1-745,4 7-568,11-8-1496,-6-1-633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31 189 10866,'-27'-107'4224,"26"105"-4046,0 1-1,1-1 1,-1-1-1,1 1 1,0 0 0,0 0-1,-1 0 1,1 0 0,1 0-1,-1 0 1,0 0 0,0 0-1,1 0 1,-1 0 0,1 0-1,0 0 1,0 0 0,-1 0-1,1 0 1,3-2 0,-4 3-121,1 1 0,-1 0 0,1 0 0,0 0 1,-1 0-1,1 0 0,0 0 0,-1 0 0,1 0 1,-1 0-1,1 0 0,0 0 0,-1 0 0,1 0 1,-1 1-1,1-1 0,0 0 0,-1 0 1,1 1-1,-1-1 0,1 0 0,-1 1 0,1-1 1,-1 1-1,1-1 0,-1 1 0,1-1 0,-1 1 1,0-1-1,1 1 0,-1-1 0,0 1 0,1-1 1,-1 1-1,0-1 0,0 1 0,0 0 1,1-1-1,-1 1 0,0 0 0,0-1 0,0 2 1,6 21 380,-2 0 1,3 29-1,-4-28-382,1 0 0,6 25-1,-7-41-59,-1-1 0,1 0-1,0 1 1,1-1 0,0-1 0,0 1 0,0 0-1,1-1 1,0 0 0,9 9 0,-13-15 11,-1 1 0,1-1 0,-1 1 0,1-1 0,-1 1 0,1-1 0,0 1 1,-1-1-1,1 1 0,0-1 0,-1 0 0,1 1 0,0-1 0,-1 0 0,1 0 0,0 0 0,0 1 0,-1-1 1,1 0-1,0 0 0,0 0 0,-1 0 0,1 0 0,0 0 0,0-1 0,-1 1 0,1 0 0,0 0 0,0 0 0,-1-1 1,1 1-1,0 0 0,-1-1 0,1 1 0,0-1 0,-1 1 0,1 0 0,-1-1 0,1 0 0,-1 1 0,1-1 1,-1 1-1,1-1 0,-1 0 0,1 1 0,-1-1 0,0 0 0,1 1 0,-1-1 0,0 0 0,0 1 0,1-2 0,2-7 155,-1 1-1,0 0 0,3-16 1,-4 15-38,2-7 71,26-101 631,-26 106-795,1 1 0,0-1-1,1 1 1,0 0 0,1 0 0,0 1-1,1-1 1,10-11 0,-13 18-74,-1 0 1,2 0-1,-1 0 0,0 1 0,0-1 1,1 1-1,0 0 0,-1 0 0,1 1 1,0-1-1,0 1 0,0 0 0,9 0 1,-12 0 4,0 1 0,-1 0 1,1 0-1,0 0 1,0 1-1,0-1 1,0 0-1,-1 1 1,1-1-1,0 1 0,0-1 1,-1 1-1,1 0 1,0 0-1,-1 0 1,1 0-1,-1 0 1,1 0-1,-1 0 1,1 0-1,-1 1 0,0-1 1,0 0-1,0 1 1,1-1-1,-2 1 1,1 0-1,0-1 1,0 1-1,0 0 1,-1-1-1,1 1 0,-1 0 1,1 0-1,-1-1 1,0 1-1,0 0 1,0 0-1,0 3 1,0 6-7,0 2 32,0-1 0,1 1-1,0 0 1,3 12 0,-3-21 21,1 0 1,-1 0-1,1-1 1,-1 1-1,1 0 1,1 0-1,-1-1 1,0 1 0,1-1-1,-1 0 1,1 0-1,0 0 1,0 0-1,1 0 1,-1-1-1,5 3 1,4 2-75,2 0 0,-1-1 1,1-1-1,0 0 0,0-1 0,0-1 1,0 0-1,1 0 0,-1-2 1,26 0-1,-15-5-1089,-7-6-677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 11074,'6'2'5009,"10"-2"-1544,6 1-1928,10-2-505,1-1-256,1 1-1200,1 1-472,-15 1-1657</inkml:trace>
  <inkml:trace contextRef="#ctx0" brushRef="#br0" timeOffset="1">1 155 12899,'5'-2'4633,"13"4"-3929,6-5-416,18 4-1136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34 207 11707,'6'5'830,"17"12"2135,-17-18-1454,-8-13 97,-48-153 5118,42 149-5758,7 17-857,0-1 0,0 1 0,0 0 0,1-1-1,-1 1 1,0 0 0,1-1 0,-1 1 0,1-1 0,0 1-1,-1-1 1,1 1 0,0-1 0,0 0 0,0-1 0,0 3-91,0 0-1,1-1 1,-1 1 0,0 0 0,1 0 0,-1-1 0,0 1 0,0 0-1,1 0 1,-1 0 0,0-1 0,1 1 0,-1 0 0,0 0-1,1 0 1,-1 0 0,1 0 0,-1 0 0,0 0 0,1 0 0,-1 0-1,0 0 1,1 0 0,-1 0 0,0 0 0,1 0 0,-1 0 0,1 0-1,-1 0 1,0 1 0,1-1 0,-1 0 0,0 0 0,1 0 0,15 8-55,-14-7 60,49 25-450,52 30-887,-92-49 1130,0 1 0,0 0 0,0 1 0,-1 1 0,0-1 0,10 15 0,-19-23 174,0 1 1,0-1 0,0 1-1,0-1 1,-1 1-1,1 0 1,0-1-1,-1 1 1,1 0-1,-1-1 1,0 1 0,0 0-1,1-1 1,-1 1-1,0 0 1,0 0-1,-1-1 1,1 1 0,0 0-1,-1-1 1,1 1-1,-1 0 1,1-1-1,-1 1 1,0-1 0,1 1-1,-1-1 1,0 1-1,0-1 1,0 1-1,-1-1 1,1 0-1,0 0 1,0 1 0,-1-1-1,1 0 1,0 0-1,-1 0 1,1 0-1,-3 0 1,0 2 13,0-1 0,0 0 0,-1 0 0,1 0 0,-1 0 0,1-1-1,-1 0 1,0 0 0,0 0 0,1 0 0,-1-1 0,0 0 0,0 0 0,-7-1 0,12 1-16,-1 0-1,1 0 1,-1 0 0,0 0 0,1 0 0,-1 0-1,0-1 1,1 1 0,-1 0 0,1 0-1,-1-1 1,1 1 0,-1 0 0,1 0 0,-1-1-1,1 1 1,-1-1 0,1 1 0,-1 0 0,1-1-1,-1 1 1,1-1 0,0 1 0,-1-1-1,1 1 1,-1-2 0,2 1-52,-1 0 1,1 0-1,-1-1 1,1 1-1,0 0 1,-1 0-1,1 0 0,0 0 1,0 1-1,0-1 1,0 0-1,0 0 0,0 0 1,0 1-1,0-1 1,0 0-1,2 0 1,12-7-418,0 1 1,0 1 0,1 0 0,0 1 0,0 0 0,20-2 0,2 1-351,64-1-1,-62 6 919,0 2 0,-1 2-1,1 1 1,-1 2 0,0 1 0,0 3-1,45 16 1,-79-23 100,0-1 1,0 0 0,0 1-1,0 0 1,-1 0-1,1 0 1,5 6-1,-10-9-127,1 1 1,0 0-1,-1 0 0,1-1 0,0 1 0,-1 0 1,1 0-1,-1 0 0,0 0 0,1 0 0,-1 0 0,0 0 1,1 0-1,-1 0 0,0 0 0,0 0 0,0 0 1,0 0-1,0 0 0,0 0 0,0 0 0,0 0 0,0 0 1,0 0-1,-1 0 0,1 0 0,0 0 0,-1 0 1,1 0-1,-1 0 0,1 0 0,-1 0 0,0-1 1,1 1-1,-1 0 0,0 0 0,1-1 0,-1 1 0,0 0 1,0-1-1,0 1 0,0 0 0,-6 3 225,1 0 0,0-1 0,-1 0 0,0 0 0,0 0 0,0-1 0,0 0 0,0 0 0,0-1 0,0 0 0,-1 0 0,-8 0 0,3-1 24,1-1 1,-1 0 0,0 0-1,1-1 1,0-1-1,-15-4 1,18 3-148,0 1 0,0-2 0,1 1 0,0-1 1,0-1-1,0 1 0,-13-14 0,20 18-157,-1-1 1,1 1-1,0-1 1,0 1-1,-1-1 1,1 0-1,0 0 1,1 1-1,-1-1 1,0 0-1,0 0 1,1 0-1,-1 0 1,1 0-1,0 0 1,0 0-1,-1-3 1,2 4-29,0-1 1,-1 0 0,1 0-1,0 0 1,0 0-1,0 1 1,0-1 0,0 0-1,0 1 1,0-1-1,1 1 1,-1-1 0,1 1-1,-1 0 1,1-1-1,-1 1 1,1 0 0,0 0-1,0 0 1,0 0-1,1 0 1,5-2-270,0 0-1,1 1 1,-1 0 0,0 0-1,1 1 1,-1 0 0,1 0-1,-1 1 1,12 1 0,42 5-2426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59 10146,'1'1'512,"0"0"0,0 0-1,0 0 1,0 0 0,0 1-1,-1-1 1,1 0 0,0 0 0,0 1-1,-1-1 1,1 1 0,-1-1-1,1 2 1,4 33 984,-4-34-1227,-1 4-37,0 0-1,-1 1 1,0-1 0,0 1 0,0-1-1,0 0 1,-1 0 0,0 0 0,-1 0-1,1 0 1,-1 0 0,0-1 0,-1 1 0,1-1-1,-1 0 1,0 0 0,0 0 0,-1 0-1,1-1 1,-1 0 0,0 0 0,0 0 0,-1 0-1,1-1 1,-12 5 0,10-4-49,-1-1-1,1 0 1,-1 0 0,0-1 0,1 0-1,-1-1 1,0 1 0,0-1-1,0-1 1,0 0 0,0 0 0,0 0-1,0-1 1,0 0 0,0-1 0,0 0-1,0 0 1,1 0 0,-1-1-1,-9-5 1,13 5-144,0-1-1,0 1 1,1-1 0,-1 0-1,1 0 1,0 0-1,0 0 1,0-1 0,0 1-1,1-1 1,0 0-1,0 1 1,0-1 0,1 0-1,-1 0 1,1 0 0,0 0-1,1-1 1,-1 1-1,1 0 1,0 0 0,0 0-1,1 0 1,0-1-1,-1 1 1,4-7 0,-3 5-75,1 0 0,-1 1 0,2-1 0,-1 1 0,1 0 0,0 0 0,0-1 0,0 2 0,1-1 0,0 0 1,0 1-1,1 0 0,-1 0 0,1 0 0,0 1 0,0-1 0,1 1 0,0 0 0,10-5 0,-6 6-333,-1 1 0,0 0-1,1 1 1,-1 0 0,0 1-1,1 0 1,-1 0 0,1 1-1,-1 0 1,1 0 0,-1 1-1,0 1 1,0 0 0,14 6-1,28 14-5108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2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 12563,'-16'7'6379,"-3"1"-3728,-4 2-2018,23-10-586,-1 1 0,0-1 0,1 1 0,-1-1 0,1 1-1,-1-1 1,1 1 0,-1 0 0,1-1 0,-1 1 0,1 0 0,-1-1 0,1 1 0,0 0 0,-1-1-1,1 1 1,0 0 0,0 0 0,0 0 0,0-1 0,-1 1 0,1 0 0,0 0 0,0-1-1,1 1 1,-1 0 0,0 0 0,0 0 0,0-1 0,0 1 0,1 0 0,-1 0 0,0-1 0,1 1-1,-1 0 1,0-1 0,1 1 0,0 1 0,1 2 155,3 6-158,0 1 0,0-1 0,1 0-1,1 0 1,-1-1 0,2 0 0,-1 0 0,1-1-1,0 0 1,1 0 0,0-1 0,12 8 0,-14-11-52,0 1 1,0-2-1,1 1 1,0-1 0,-1 0-1,1 0 1,0-1-1,1 0 1,-1-1 0,0 0-1,0 0 1,1-1-1,-1 0 1,0 0 0,1-1-1,-1 0 1,14-3-1,-17 2 29,-1 0-1,1-1 0,-1 1 1,0-1-1,1 1 1,-2-1-1,1 0 1,0-1-1,0 1 0,-1-1 1,0 1-1,0-1 1,0 0-1,0-1 0,-1 1 1,1 0-1,-1-1 1,0 1-1,2-6 0,0-5 171,1 0 0,-2 0 0,0 0 0,2-28 0,-5 40-102,0 0 1,0 0-1,0 0 0,-1 0 0,1 0 0,-1 0 0,0 0 1,-2-5-1,16 26 641,-8-10-728,7 8-67,28 30 0,-36-42 17,0-1 0,0 1 0,0-1 0,1 0 0,-1 0 0,1 0 0,0-1 0,0 1 0,0-1 0,0 0 0,0-1-1,7 2 1,-11-3 3,0 0-1,0 1 0,0-1 0,0 0 0,0 0 0,0 0 1,0 0-1,0 0 0,0-1 0,0 1 0,0 0 0,-1 0 1,1-1-1,0 1 0,0 0 0,0-1 0,0 1 0,0-1 1,0 1-1,-1-1 0,1 0 0,0 1 0,0-1 1,-1 0-1,1 0 0,0 1 0,-1-1 0,1 0 0,-1 0 1,1 0-1,-1 0 0,0 1 0,1-1 0,-1 0 0,1-2 1,1-35-2126,-2 32 1733,-2-24-1536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27 157 13131,'-13'37'5353,"14"-50"-3361,2 3-247,1-7-401,-4-11-432,-2 4-600,2-6-120,-6-1-816,-1 10-608,1 2-3705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35 281 9450,'-35'37'4657,"48"-61"-496,9-1-2161,4-12-295,1-7-49,12-7-520,-10-2-159,-9 15-81,-1 6-152,-17 21-264,5 9-144,7 20-288,-1 9-176,-3 22-744,6 8-472,-6-2-1097,0-3-168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0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52 12843,'15'7'4841,"35"4"-3473,1 0-832,7-1-368,9 0-304,-18-4 1120</inkml:trace>
  <inkml:trace contextRef="#ctx0" brushRef="#br0" timeOffset="1">356 156 16524,'65'33'6425,"-68"-53"-4369,3-4-511,-3-20-649,-2 2-304,2 3-1048,4 26-728,1 6-945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51 11610,'-88'-30'5210,"99"21"-1890,12 0-2536,11 9-295,2 0-1218,4-3-1167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12331,'0'0'6150,"0"6"-4163,-9 15-630,0 0 0,-1 0 0,-17 27 0,-15 32-1178,33-59-150,3-10-18,1 0-1,1 1 0,0-1 0,1 1 1,0 0-1,-2 21 0,6-36-24,0 1-1,1 0 0,-1 0 1,1 0-1,-1 0 1,1 0-1,0 0 1,0 1-1,0-1 0,0 0 1,0 1-1,0 0 1,0-1-1,3 0 0,2-2-68,3-3-93,1 2 0,-1-1 0,1 1 0,0 1 0,1 0 0,-1 1 0,1 0 0,-1 0 1,1 1-1,13 0 0,10 2-717,1 1 1,36 5-1,-43-2 486,1-1 0,0-2-1,56-4 1,-83 3 469,-1-1 0,0 1 0,0-1 0,0 1-1,1-1 1,-1 0 0,0 1 0,0-1 0,0 0 0,0-1 0,0 1-1,0 0 1,-1 0 0,1-1 0,0 1 0,-1-1 0,1 0 0,-1 1-1,1-1 1,-1 0 0,0 0 0,0 0 0,0 0 0,0 0 0,0 0-1,0 0 1,0 0 0,-1 0 0,1-1 0,-1 1 0,1 0 0,-1 0-1,0-4 1,-1-7 570,0 0 1,0 0-1,-2 1 0,-6-25 0,0 3 334,-2-6-1585,14 48-1139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8386,'0'-5'12626,"1"0"-10513,6-10-193,20-58-903,-27 47-369,0-15-656,-1-3-464,2 1-1185,-1-9-615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12403,'10'-6'5841,"5"-7"-1456,12 6-2937,12 2-40,12-1-615,5 9-425,8-1-648,1 4-529,-13 4-1279,-2-2-881</inkml:trace>
  <inkml:trace contextRef="#ctx0" brushRef="#br0" timeOffset="1">501 37 13643,'31'22'5457,"-46"13"-3432,-1 11-1305,9-6-64,6 9-768,1-13-528,11-17-1113,-6 3-807</inkml:trace>
  <inkml:trace contextRef="#ctx0" brushRef="#br0" timeOffset="2">798 0 13939,'3'8'6025,"-3"10"-3440,-11 11-1249,-4 10-344,-9 15-816,3-2-528,8 3-1168,2-9-1041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69 13771,'-94'-62'5497,"110"61"-3160,7-4-825,11 5-416,3 1-288,5-1-1464,9 0-440,2 0-1545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14723,'13'13'1599,"0"-1"2068,-8-29-600,-1-6-1986,4-14-550,1 0 0,2 1 0,2 1 0,1 0 0,30-53 0,-39 81-470,-1 0 0,1 1 0,12-12 1,-16 17-56,0 0 1,-1 0-1,1 0 1,0 0-1,0 0 1,0 0-1,0 0 1,0 1-1,1-1 1,-1 0-1,0 1 1,0-1 0,0 1-1,1-1 1,-1 1-1,0-1 1,1 1-1,-1 0 1,0 0-1,0 0 1,1 0-1,-1 0 1,0 0-1,1 0 1,-1 0-1,0 0 1,1 1-1,-1-1 1,0 0 0,1 1-1,0 0 1,-1 1-13,0-1 0,-1 0 1,1 1-1,-1-1 0,1 1 1,-1-1-1,0 1 0,1-1 1,-1 1-1,0-1 0,0 1 1,0 0-1,0-1 0,0 1 1,-1 2-1,-5 24-150,2-19 106,1-1 1,-2 1 0,1-1-1,-1 1 1,-1-1-1,1-1 1,-1 1-1,-1-1 1,-6 6 0,-4 2 80,1-1 1,-34 19 0,49-33-30,1 0 1,0 0-1,-1 0 0,1 0 0,0 1 1,-1-1-1,1 0 0,0 0 0,-1 0 1,1 0-1,0 0 0,-1 1 0,1-1 1,0 0-1,-1 0 0,1 1 0,0-1 1,0 0-1,-1 0 0,1 1 0,0-1 1,0 0-1,0 1 0,-1-1 1,1 0-1,0 1 0,0-1 0,0 0 1,0 1-1,0-1 0,0 0 0,-1 1 1,1-1-1,0 0 0,0 1 0,0-1 1,0 0-1,0 1 0,1-1 0,-1 1 1,0-1-1,0 0 0,0 1 0,0-1 1,0 0-1,0 1 0,1-1 0,-1 0 1,0 1-1,0-1 0,0 0 0,1 0 1,-1 1-1,0-1 0,0 0 0,1 0 1,-1 1-1,1-1 0,28 10-156,-14-5 192,15 5-35,123 35 89,-137-41-127,0-1 0,0 0-1,0-2 1,1 0-1,-1 0 1,0-2 0,31-4-1,8-11-133,-51 14 162,-1 1 0,1-1 0,-1 0 0,0 0 1,0 0-1,1 0 0,-1-1 0,0 1 0,-1-1 0,1 0 0,0 0 1,2-3-1,-5 5 11,1 0 0,-1 0 0,0 0 0,1 0 0,-1 1 0,0-1 0,0 0 0,0 0 0,1 0 0,-1 0 0,0 0 0,0 0 0,0 0 0,0 0-1,-1 0 1,1 0 0,0 0 0,0 1 0,-1-1 0,1 0 0,0 0 0,-1-1 0,-3 2 174,5 15-49,1-8-122,1-1-1,-1 1 1,1-1-1,0 0 0,1 0 1,-1 0-1,1 0 0,0-1 1,1 1-1,-1-1 0,1 0 1,0 0-1,0-1 1,9 7-1,-6-6-73,1 1 0,0-1 0,0-1 0,0 1 0,0-1 0,1-1 0,0 0 0,-1 0 0,15 1 0,-20-4-88,-1 0 0,1 0 1,0 0-1,0 0 0,0-1 1,0 1-1,-1-1 0,1 0 1,0 0-1,-1-1 0,5-1 1,-6 2-38,0 0 0,0 0 1,0 0-1,-1 0 1,1-1-1,0 1 0,-1-1 1,1 1-1,-1-1 0,0 1 1,0-1-1,1 1 1,-1-1-1,0 0 0,0 0 1,0 0-1,-1 0 1,1 0-1,0 0 0,0-3 1,0-15-2115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12523,'4'-3'5705,"5"-2"-2320,9-2-1825,8 1-184,13-6-736,2-1-352,8 2-536,-6-2-376,-7 11-944,-13 6-521,-23 10-1703</inkml:trace>
  <inkml:trace contextRef="#ctx0" brushRef="#br0" timeOffset="1">4 165 12427,'1'1'4737,"11"4"-3737,7-2-416,12 7-1064,6-2-1801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12907,'23'33'5497,"-14"-56"-2808,9-9-1201,5-11 144,3-10-256,3-2-183,-9 1-129,-2 8-168,-8 14-376,-6 14-96,-2 33-392,1 20-384,5 11-296,15 16-792,0 1-449,11-11-863,2-6-65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94 189 11474,'-94'-8'5156,"136"13"-540,-8 1-5365,53 1 1,-78-7 612,-1 0-1,1 0 1,0-1-1,-1 0 1,1-1 0,-1 0-1,0 0 1,1-1-1,-1 0 1,0 0 0,0-1-1,7-4 1,-13 6 222,0 1 0,0-1 0,0 0 0,0 0 0,0 0 1,0 0-1,-1 0 0,1 0 0,-1 0 0,1-1 0,-1 1 0,0 0 0,0-1 0,0 1 0,0-1 1,0 1-1,-1-1 0,1 1 0,-1-1 0,0 0 0,0 1 0,0-1 0,0 0 0,0-3 1,-3-4 721,1 0-1,-1 1 1,0-1 0,-1 1 0,-5-10 0,-3-10 1694,11 29-2462,1 0 1,0-1-1,0 1 1,0 0-1,0-1 1,-1 1-1,1 0 0,0 0 1,0-1-1,0 1 1,0 0-1,0-1 1,0 1-1,0 0 1,0-1-1,0 1 0,0 0 1,0-1-1,0 1 1,0 0-1,0-1 1,0 1-1,0 0 1,0-1-1,0 1 1,1 0-1,-1-1 0,0 1 1,0 0-1,0 0 1,0-1-1,1 1 1,-1 0-1,0 0 1,0-1-1,1 1 0,-1 0 1,0 0-1,0 0 1,1-1-1,-1 1 1,0 0-1,1 0 1,-1 0-1,0 0 0,1 0 1,-1 0-1,0 0 1,1 0-1,-1 0 1,0 0-1,1 0 1,-1 0-1,0 0 1,1 0-1,-1 0 0,0 0 1,1 0-1,-1 0 1,0 0-1,1 0 1,26 10-142,-20-7 237,77 26-446,-33-12-365,88 42 1,-136-57 608,1 0 0,-1 0 0,0 1 0,0-1 0,1 1 0,-2-1 0,6 7 0,-7-9 53,-1 1 1,1 0-1,-1 0 0,0-1 1,1 1-1,-1 0 0,0 0 1,1 0-1,-1-1 0,0 1 1,0 0-1,0 0 0,0 0 0,1 0 1,-1 0-1,0 0 0,-1-1 1,1 1-1,0 0 0,0 0 1,0 0-1,-1 0 0,1 0 1,0-1-1,-1 1 0,1 0 1,0 0-1,-1-1 0,1 1 0,-1 0 1,1 0-1,-1-1 0,0 1 1,1-1-1,-1 1 0,0 0 1,1-1-1,-1 1 0,0-1 1,-1 1-1,-8 5 130,0 0-1,0-1 1,-1-1 0,1 1-1,-1-2 1,-1 1 0,1-2-1,0 1 1,-13 0 0,4-1 75,0-1 1,0-1 0,0-1-1,-23-4 1,28-1-846,14 6 621,1 0 0,0 0 1,0 0-1,0-1 0,0 1 0,0 0 1,0 0-1,0 0 0,0 0 1,0-1-1,0 1 0,0 0 0,0 0 1,0 0-1,0-1 0,0 1 1,0 0-1,0 0 0,0 0 0,0 0 1,0-1-1,0 1 0,0 0 1,0 0-1,0 0 0,0 0 1,0-1-1,0 1 0,0 0 0,1 0 1,-1 0-1,0 0 0,0 0 1,0-1-1,0 1 0,0 0 0,1 0 1,-1 0-1,0 0 0,0 0 1,0 0-1,0 0 0,1 0 1,-1-1-1,0 1 0,0 0 0,0 0 1,0 0-1,1 0 0,-1 0 1,0 0-1,25-4-2857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28 382 10314,'-20'-19'2483,"12"11"-545,19 15 340,-4-2-2103,0-1 0,0-1 1,0 1-1,1-1 0,-1 0 0,1-1 1,0 0-1,-1 0 0,1-1 0,0 0 0,0 0 1,0-1-1,1 0 0,9-1 0,-9 0-99,-1 0 1,1 0-1,0-1 0,0-1 0,-1 1 0,1-1 0,-1-1 0,0 1 1,0-2-1,0 1 0,-1-1 0,15-11 0,-21 15-16,0-1 1,0 1-1,0-1 1,0 1-1,-1 0 0,1-1 1,0 0-1,0 1 0,-1-1 1,1 1-1,-1-1 0,0 0 1,1 1-1,-1-1 1,0 0-1,0 0 0,0 1 1,0-1-1,-1 0 0,1 1 1,0-1-1,-1 0 0,1 1 1,-1-1-1,1 0 1,-1 1-1,0-1 0,1 1 1,-3-3-1,-3-6 403,-1 1 0,1-1 0,-12-10 0,11 12-161,-6-6 242,6 7-267,1 1 1,0-1-1,0-1 1,1 1-1,-6-12 1,10 18-275,0 0 1,1 0 0,-1 0 0,1-1 0,0 1-1,-1 0 1,1-1 0,0 1 0,0 0 0,0-1 0,0 1-1,0 0 1,0 0 0,0-1 0,1 1 0,-1 0-1,0-1 1,1 1 0,-1 0 0,1 0 0,-1-1 0,1 1-1,-1 0 1,1 0 0,0 0 0,0 0 0,0 0-1,-1 0 1,1 0 0,0 0 0,0 0 0,0 0-1,1 1 1,-1-1 0,0 0 0,0 1 0,0-1 0,0 1-1,1-1 1,-1 1 0,0 0 0,1-1 0,1 1-1,12-4-368,1 0 0,-1 2-1,1 0 1,-1 0 0,1 2-1,18 0 1,98 14-2203,-102-9 2083,-17-4 288,6 1-68,0 1 1,1 0-1,-1 1 1,-1 2-1,29 10 1,-45-15 263,-1-1 0,0 1 1,1 0-1,-1-1 0,0 1 1,0 0-1,0 0 1,1 0-1,-1 0 0,0 0 1,0 0-1,0 0 0,0 0 1,0 0-1,-1 0 1,1 0-1,0 1 0,-1-1 1,1 0-1,0 1 1,-1-1-1,0 0 0,1 1 1,-1 1-1,0-2 39,0 1 0,-1 0 0,1-1 0,-1 1-1,0-1 1,1 1 0,-1-1 0,0 1 0,0-1 0,0 0 0,0 1 0,0-1 0,0 0-1,-1 0 1,1 0 0,0 1 0,-2 0 0,-6 3 384,0 1 0,0-1 0,-1 0 0,-19 6 0,20-8-25,-1-1 0,0 0 1,0-1-1,1 0 0,-1 0 0,0-1 0,0 0 1,-19-3-1,27 2-332,-1 1 1,0-1 0,0 1-1,1-1 1,-1 0 0,0 0-1,1 0 1,-1 0 0,1-1-1,-1 1 1,1-1 0,-1 1-1,1-1 1,0 0 0,0 0-1,0 0 1,0 0 0,0 0-1,1 0 1,-1-1 0,1 1-1,-1-1 1,1 1 0,0-1-1,0 1 1,0-1 0,0 0-1,0 1 1,1-1 0,-1 0-1,1 0 1,0 0 0,-1 1-1,1-1 1,1-5 0,0 4-144,0 0 1,-1 0-1,2 0 1,-1 0-1,0 0 1,1 0 0,0 1-1,0-1 1,0 0-1,0 1 1,0 0-1,1-1 1,0 1-1,-1 0 1,1 1 0,0-1-1,0 0 1,1 1-1,-1-1 1,1 1-1,-1 0 1,1 0-1,0 1 1,-1-1-1,6-1 1,0 1-273,-1 0 0,1 0 0,-1 1 1,1 0-1,0 0 0,-1 1 0,1 0 0,0 1 0,-1 0 0,1 0 1,12 4-1,-6 0-208,-1 0 0,1 1 0,-1 1 0,0 0 1,0 1-1,-1 0 0,15 12 0,-14-7 985,1 0 0,25 24 6844,-35-82-6386,-4 25-752,-1 8-47,0 0 0,1-1 0,1 1 0,0 0 0,0 0 0,1 1 0,5-14 0,-7 24-84,0 0 1,0 0 0,-1 0 0,1 0-1,0 0 1,0 1 0,0-1 0,0 0-1,0 0 1,0 0 0,0 1 0,0-1 0,0 1-1,0-1 1,0 1 0,1-1 0,-1 1-1,0 0 1,0-1 0,0 1 0,1 0 0,-1 0-1,0 0 1,0 0 0,1 0 0,-1 0-1,0 0 1,0 0 0,0 1 0,1-1-1,-1 1 1,0-1 0,0 0 0,0 1 0,0 0-1,0-1 1,1 1 0,0 1 0,7 3-48,0 1 1,0 0 0,11 11 0,-17-15 29,33 30-153,-15-13 117,1 0-1,0-2 1,1 0 0,46 24-1,-68-41 55,-1 1-1,1-1 0,0 1 1,-1-1-1,1 0 0,0 1 1,-1-1-1,1 0 0,0 0 1,-1 1-1,1-1 0,0 0 1,-1 0-1,1 0 0,0 0 1,0 0-1,-1 0 0,1 0 1,0 0-1,0 0 0,-1 0 1,1-1-1,0 1 0,-1 0 1,1 0-1,0-1 0,-1 1 1,1 0-1,0-1 0,-1 1 1,1-1-1,-1 1 0,1 0 1,-1-1-1,1 1 0,-1-1 1,1 0-1,-1 1 0,1-1 1,-1 1-1,0-1 0,1 0 1,-1 1-1,0-1 0,0 0 1,0 1-1,1-2 0,0-4 58,-1 0-1,0 0 0,0 0 1,0 0-1,-2-6 0,1-3 104,1 3-28,0 1-1,0-1 1,2 0 0,0 0-1,6-22 1,-7 30-129,0 0 0,1 1 0,-1-1 0,1 0 1,0 1-1,0-1 0,1 1 0,-1 0 0,1 0 0,-1 0 0,1 0 0,0 0 1,0 0-1,0 1 0,1 0 0,-1-1 0,1 1 0,-1 0 0,1 1 0,7-4 0,-2 4-129,0-1 0,1 1 0,-1 1 0,0 0 0,0 0-1,1 1 1,-1 0 0,0 0 0,0 1 0,0 0-1,0 1 1,0 0 0,-1 0 0,1 1 0,-1 0 0,10 7-1,-5-3-68,0 1-1,0 0 1,-1 1-1,0 1 0,0 0 1,-1 0-1,-1 1 1,12 18-1,-21-29 199,-1-1 0,0 0 0,1 0 0,-1 1 0,0-1 1,1 0-1,-1 0 0,0 1 0,0-1 0,0 0 0,1 1 0,-1-1 0,0 0 0,0 1 0,0-1 0,0 0 1,1 1-1,-1-1 0,0 0 0,0 1 0,0-1 0,0 1 0,0-1 0,0 0 0,0 1 0,0-1 1,0 0-1,0 1 0,0-1 0,0 1 0,-1-1 0,1 0 0,0 1 0,0-1 0,0 0 0,0 1 1,-1-1-1,1 0 0,0 1 0,0-1 0,-1 0 0,1 0 0,0 1 0,0-1 0,-1 0 0,1 0 1,0 1-1,-1-1 0,1 0 0,0 0 0,-1 0 0,1 0 0,0 0 0,-1 1 0,1-1 0,-1 0 0,1 0 1,0 0-1,-1 0 0,1 0 0,-1 0 0,-21-4 464,18 3-377,0-1 1,0-1-1,-1 1 0,1 0 0,1-1 1,-1 0-1,0 0 0,1 0 0,-1-1 1,1 1-1,0-1 0,0 1 0,1-1 1,-1 0-1,-3-9 0,5 12-108,0-1-1,0 0 0,1 0 1,-1 0-1,1 0 1,-1 0-1,1 0 1,0 0-1,0 0 1,0 0-1,0 0 1,0 0-1,0 0 1,1 0-1,-1 0 1,1 0-1,-1 0 1,1 0-1,0 0 1,0 1-1,-1-1 1,1 0-1,1 0 1,-1 1-1,0-1 1,0 0-1,1 1 1,-1-1-1,0 1 1,1 0-1,0 0 1,-1-1-1,1 1 1,0 0-1,-1 0 1,1 0-1,0 1 1,2-2-1,32-8-1322,4 8-734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1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261 194 9498,'0'0'446,"0"1"0,0 0 0,1 0-1,-1 0 1,0 0 0,0 0 0,0-1 0,0 1 0,-1 0-1,1 0 1,0 0 0,0 0 0,0-1 0,-1 1 0,1 0-1,0 0 1,-1 0 0,0 1 0,-14 13 2651,-23 4-939,25-15-1673,0-1 1,0-1 0,0 0 0,0 0 0,-17-2 0,23 1-395,1-2 0,0 1 0,-1-1 0,1 0 1,0 0-1,0-1 0,0 0 0,0 0 1,0 0-1,0-1 0,0 0 0,-10-7 1,15 9-117,-1 0 0,0-1 1,1 1-1,-1-1 1,1 0-1,0 1 1,0-1-1,-1 0 0,1 0 1,0 0-1,1 0 1,-1 0-1,0 0 1,0 0-1,1 0 1,-1 0-1,1-1 0,0 1 1,0 0-1,0 0 1,0 0-1,0 0 1,0-1-1,0 1 1,1 0-1,-1 0 0,1 0 1,0 0-1,-1 0 1,1 0-1,0 0 1,0 0-1,0 0 1,3-3-1,-1 1-194,1-1 0,-1 1 0,1 0 0,0 0 0,0 1 0,0-1 0,1 1 0,-1 0 0,1 0 0,0 0 0,0 1 0,10-4 0,-8 4-56,-1 0-1,1 1 0,0 0 0,0 0 0,0 1 0,0 0 1,0 0-1,0 0 0,-1 1 0,1 0 0,0 1 1,0-1-1,8 5 0,-5-2 110,0 1 0,-1 0 1,0 1-1,0 0 0,0 1 0,-1-1 0,14 16 1,-13-13 187,-6-5 86,0 0 0,0-1 0,0 1-1,1-1 1,-1 1 0,1-1-1,0-1 1,0 1 0,0 0 0,0-1-1,1 0 1,-1 0 0,8 2 0,-11-4-49,-1 0 0,1 0 1,-1-1-1,0 1 1,1 0-1,-1 0 1,1-1-1,-1 1 0,0 0 1,1-1-1,-1 1 1,0-1-1,0 1 0,1 0 1,-1-1-1,0 1 1,0-1-1,1 1 1,-1-1-1,0 1 0,0-1 1,0 1-1,0-1 1,0 1-1,0-1 0,0 1 1,0-1-1,0 1 1,0-1-1,0 1 1,0-1-1,0 1 0,0-1 1,0 0-1,-4-18 827,4 18-740,-1-8 107,-1 1-1,2 0 1,-1-1-1,1 1 1,0-1 0,1 1-1,0 0 1,0-1 0,4-9-1,-5 15-230,0 2-24,0 0 0,0 1 0,1-1 0,-1 0 0,0 1 0,0-1 0,0 0 0,1 1 0,-1-1 0,0 0 0,1 1 0,-1-1 0,1 1 0,-1-1 0,1 1 0,-1-1 0,1 1 0,-1-1 0,1 1-1,-1-1 1,1 1 0,-1 0 0,1-1 0,0 1 0,-1 0 0,1-1 0,0 1 0,0 0 0,1 0-14,0 0-1,-1 0 1,1 0-1,0 0 1,-1 1-1,1-1 1,-1 1-1,1-1 1,0 1-1,-1-1 1,3 3 0,39 29-413,-39-28 397,8 7-72,-7-6 87,1 0 0,-1 0 0,1 0 0,0-1 0,0 0 0,1 0 0,-1-1 0,13 6 0,-21-41 1713,3 23-1670,1 0 0,0 0 0,0 0 0,0 0 0,1 1 0,1-1 0,8-14 0,-10 18-225,0 1-1,1 0 1,0 0 0,0 0-1,0 1 1,0-1 0,1 1-1,-1-1 1,1 1 0,0 0-1,0 0 1,0 1 0,0-1-1,1 1 1,-1 0 0,0 0-1,1 1 1,9-3 0,4 2-1826,1 2-278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268 207 8442,'-29'-57'4287,"28"46"-546,8 11-1923,8 10-226,-14-8-1509,-1-1-1,1 0 1,0 0-1,-1 1 1,1-1 0,-1 1-1,1-1 1,-1 0-1,0 1 1,0-1-1,1 1 1,-1-1-1,0 1 1,0-1-1,-1 1 1,1-1-1,0 0 1,0 1 0,-1-1-1,1 1 1,-1-1-1,1 0 1,-1 1-1,0-1 1,1 0-1,-1 0 1,0 1-1,0-1 1,0 0 0,0 0-1,0 0 1,0 0-1,0 0 1,0 0-1,-2 1 1,-2 1 97,0 1 0,0-1 0,0 0 0,-1-1 0,1 1 0,-1-1 0,-7 2 0,3-1 173,1-1-1,-1-1 1,0 1 0,0-1 0,1-1 0,-1 0-1,-15-2 1,20 1-253,0 0-1,0-1 1,0 0-1,0 0 1,1 0-1,-1 0 1,1-1-1,-1 0 1,1 0-1,0 0 1,0 0-1,0-1 1,0 1 0,1-1-1,0 0 1,-5-6-1,4 4-67,1 0 0,-1 0 0,1 0 0,1 0 0,-1 0 0,1 0 0,0-1 0,0 1 0,1-1 0,0 0 0,-1-7 0,2 10-42,0 0 0,0 0 1,1 1-1,-1-1 0,1 0 0,0 0 0,0 0 0,0 1 0,1-1 0,-1 1 0,1-1 0,0 1 0,0-1 0,0 1 1,0 0-1,1 0 0,-1 0 0,1 0 0,0 0 0,0 1 0,0-1 0,4-2 0,-4 3-49,1 0 0,0 1 0,-1-1 0,1 1 0,0 0 0,0 0 0,0 0 0,0 0 0,0 1 0,0-1 0,0 1 0,0 0 1,0 1-1,0-1 0,0 1 0,0-1 0,0 1 0,0 0 0,5 3 0,-1-1-318,0 0 1,0 1 0,-1 0-1,1 1 1,-1 0 0,0 0 0,-1 0-1,9 9 1,15 22-2471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13155,'33'-39'5113,"-35"70"-3705,-8 6-384,20 1-431,-2 6-353,-3-18-608,11-5-321,-14-13-1007,6-7-817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10330,'16'28'4259,"-16"-28"-4206,0 0-1,0 0 1,1 0-1,-1 0 1,0 0-1,0 0 1,0 0-1,0 0 0,0 0 1,0 0-1,0 0 1,1 0-1,-1 0 1,0 0-1,0 0 1,0 0-1,0 0 1,0 0-1,0 0 1,0 0-1,1 0 0,-1 0 1,0 0-1,0 0 1,0 0-1,0 0 1,0 0-1,0 0 1,0 0-1,0 0 1,1-1-1,-1 1 1,0 0-1,0 0 1,0 0-1,0 0 0,0 0 1,0 0-1,0 0 1,0 0-1,0-1 1,0 1-1,0 0 1,0 0-1,0 0 1,0 0-1,0 0 1,0 0-1,0 0 0,0-1 1,0 1-1,0 0 1,0 0-1,0 0 1,0 0-1,0 0 1,0 0-1,0-1 1,0-21 2364,-1 11-2006,1 1 1,0-1 0,0 1 0,1-1 0,1 1 0,-1 0-1,2-1 1,-1 1 0,5-10 0,-6 19-399,-1 1 0,0-1 0,1 1 1,-1-1-1,1 0 0,-1 1 0,1-1 0,-1 1 1,1-1-1,0 1 0,-1-1 0,1 1 1,-1-1-1,1 1 0,0 0 0,-1-1 0,1 1 1,0 0-1,0 0 0,-1 0 0,1-1 0,0 1 1,0 0-1,-1 0 0,1 0 0,0 0 0,0 0 1,-1 0-1,1 0 0,0 1 0,0-1 0,-1 0 1,1 0-1,0 0 0,-1 1 0,1-1 0,0 0 1,-1 1-1,1-1 0,0 1 0,-1-1 0,1 1 1,-1-1-1,1 1 0,0 0 0,32 29-5,-27-24 16,4 4-22,10 10 0,1-1 0,26 18 0,-40-32 0,0-1 0,0 1 0,1-2 0,-1 1 0,1-1 0,0 0 0,0-1 0,0 1 0,0-2 0,0 1 0,16 0 0,-23-2 13,0 0 1,0 0 0,-1 0-1,1 0 1,0 0 0,0 0 0,0 0-1,0 0 1,0 0 0,0 0-1,0-1 1,0 1 0,0 0-1,0-1 1,-1 1 0,1 0 0,0-1-1,0 1 1,0-1 0,-1 1-1,1-1 1,0 0 0,-1 1 0,1-1-1,0 0 1,-1 0 0,1 1-1,-1-1 1,1 0 0,-1 0-1,0 0 1,1 0 0,-1 1 0,0-1-1,1 0 1,-1 0 0,0 0-1,0 0 1,0 0 0,0 0-1,0 0 1,0 0 0,0 0 0,0-1-1,-2-5 236,0 0 0,0-1 0,0 1 0,-7-12 0,2 2 39,2 5-55,-7-20 508,-11-42-1,22 72-742,1 0 1,-1 0-1,1-1 0,0 1 1,0 0-1,0-1 0,0 1 1,0 0-1,0-1 0,0 1 1,1 0-1,-1 0 0,1-1 1,0 1-1,-1 0 0,1 0 1,0 0-1,1 0 0,-1 0 1,0 0-1,3-4 0,-1 4-144,-1 1 0,1-1 0,0 0 0,-1 0 0,1 1-1,0 0 1,0 0 0,0 0 0,0 0 0,0 0 0,0 0 0,1 1-1,-1-1 1,5 1 0,29-2-2270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12907,'3'0'5145,"-3"5"-3121,4 8-359,-8 11-401,3 10-384,1 2-640,0-7-112,19-1-360,-6-10-184,13-8-280,2 3-184,-5-13-265,6-5-175,-11 1-1328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12443,'12'-4'4921,"14"-2"-3585,6 3-128,-1 1-552,1 2-400,-4 0-688,-10 0-472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9770,'10'-3'4377,"21"-5"-1056,3 5-2641,5-4-496,5 2-472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58 179 6561,'-11'7'587,"-30"22"1106,41-28-1647,-1-1-1,1 0 0,-1 1 0,1-1 0,0 0 0,-1 1 1,1-1-1,0 1 0,-1-1 0,1 1 0,0-1 0,0 0 1,0 1-1,-1-1 0,1 1 0,0-1 0,0 1 0,0-1 0,0 1 1,0-1-1,0 1 0,0-1 0,0 1 0,0 0 0,1 0 43,0 0 1,-1-1-1,1 1 0,0 0 0,0-1 0,-1 1 0,1-1 0,0 0 0,0 1 0,0-1 0,0 1 0,0-1 0,0 0 0,0 0 1,-1 0-1,1 0 0,0 0 0,2 0 0,9 2 231,1-1 0,0 0 0,-1-2 1,1 1-1,0-1 0,-1-1 0,1 0 0,-1-1 0,0 0 1,0-1-1,15-7 0,-26 11-276,-1-1 0,1 1-1,0-1 1,0 1 0,-1-1 0,1 1 0,0-1-1,-1 1 1,1-1 0,0 0 0,-1 1 0,1-1-1,-1 0 1,0 0 0,1 1 0,-1-1 0,1 0-1,-1 0 1,0 0 0,0 1 0,1-1 0,-1 0-1,0 0 1,0 0 0,0 0 0,0 0 0,0 0-1,0 0 1,0 1 0,0-1 0,0 0 0,-1 0-1,1 0 1,0 0 0,-1 1 0,1-1 0,0 0-1,-1 0 1,1 0 0,-1 1 0,1-1 0,-1 0-1,0 0 1,-30-27 1952,28 26-1861,-24-17 1277,19 14-1069,-1 0 0,1-1 0,0 0 1,0-1-1,1 0 0,0 0 0,0 0 0,0-1 0,-7-12 1,14 19-325,-1 0 0,1 0 0,-1 0 0,1 0 0,0 0 0,-1 0 0,1 0 0,0 0 0,0 0 0,0 0 0,0 0 0,0 0 0,0 0 0,0 0 0,0 0 0,0-1 0,1 1 0,-1 0 0,0 0 0,1 0 0,-1 0 0,1 0 0,-1 1 1,1-1-1,-1 0 0,1 0 0,0 0 0,-1 0 0,1 0 0,0 1 0,0-1 0,-1 0 0,1 1 0,0-1 0,0 0 0,0 1 0,0-1 0,0 1 0,0 0 0,0-1 0,0 1 0,0 0 0,1-1 0,7-1-220,1-1 0,-1 2 1,18-2-1,-20 2 21,41-2-1266,-1 4-722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11811,'36'54'4512,"-38"-28"-3287,-1 0-193,3-7-240,8-1-320,6-6-296,11 1-16,2-10 16,-1-5-16,0-1-48,-6-8-24,-1 7-408,-4 0-264,-2-5-776,-6-7-368</inkml:trace>
  <inkml:trace contextRef="#ctx0" brushRef="#br0" timeOffset="1">30 2 10338,'2'0'7290,"16"2"-5874,6 2-32,0-5-351,7-1-233,3 1-352,0-1-152,4 2-664,-6-2-440,-11 6-1009,-4 0-719</inkml:trace>
  <inkml:trace contextRef="#ctx0" brushRef="#br0" timeOffset="2">61 125 8698,'6'5'3881,"3"3"-1233,8-1-2320,-4-5-184,13 1-816,5-3-856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83 12667,'56'-50'4243,"-53"46"-4022,1 1-1,0 0 1,0 0 0,0 1-1,0-1 1,0 1-1,0 0 1,0 0-1,1 0 1,-1 0-1,1 1 1,0 0 0,-1 0-1,1 0 1,0 0-1,0 1 1,-1 0-1,1 0 1,0 0-1,9 2 1,-13-1-211,0 0 1,0-1-1,0 1 0,1-1 1,-1 1-1,-1 0 0,1 0 1,0 0-1,0 0 0,0-1 1,0 1-1,0 0 0,-1 0 1,1 1-1,-1-1 0,1 0 1,0 0-1,-1 0 0,0 0 1,1 0-1,-1 1 0,0-1 1,0 0-1,1 0 0,-1 1 1,0-1-1,0 0 0,0 0 1,-1 1-1,1-1 0,0 2 0,-14 37 8,-2-9 174,-2 0 0,-2-1 0,-1-1 0,0-1 0,-3-1 0,-52 48 0,67-67 331,-1 0 0,-20 11 0,85-23 333,-17 2-1735,0 2 0,61 7 0,-95-7 693,0 1 1,0 0-1,0-1 0,0 0 0,1 0 0,-1 0 0,0 0 0,0-1 1,0 0-1,5-1 0,-8 1 110,-1 1 1,1 0-1,0-1 1,-1 1 0,1-1-1,-1 1 1,1 0-1,-1-1 1,1 0-1,-1 1 1,1-1 0,-1 1-1,0-1 1,1 1-1,-1-1 1,0 0-1,0 1 1,1-1 0,-1 0-1,0 1 1,0-1-1,0-1 1,0-1-141,0 1 1,0 0-1,-1-1 1,1 1-1,-1-1 1,0 1-1,1 0 1,-1 0-1,-2-5 1,-3-4-1662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12307,'2'3'11786,"24"10"-11594,55 23-440,-42-33-968,5-3-577,6 2-1591</inkml:trace>
  <inkml:trace contextRef="#ctx0" brushRef="#br0" timeOffset="1">376 192 14627,'100'25'6161,"-109"-56"-3288,-4-5-520,-2-16-713,4 11-552,6 9-936,5 9-584,6 21-1248,2 9-753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1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9306,'56'15'4633,"-57"-8"-1136,-1 9-1801,-3 5-32,5-2-311,0 9-265,2-8-456,9-1-200,14 1-184,-4-11-40,15 1-72,-2-3-104,-15-14-264,11 4-184,-11-10-536,-3 0-312,2 0-665,-6-7-39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113 153 5937,'25'7'1616,"11"3"3658,-35-10-5117,0 0 1,-1 1-1,1-1 0,-1 0 1,0 0-1,1 1 1,-1-1-1,1 0 1,-1 1-1,1-1 1,-1 1-1,0-1 0,1 1 1,-1-1-1,0 0 1,1 1-1,-1-1 1,0 1-1,0 0 0,0-1 1,1 1-1,-1-1 1,0 1-1,0-1 1,0 1-1,0-1 0,0 1 1,0-1-1,0 1 1,0 0-1,0-1 1,0 1-1,0-1 0,-1 1 1,1-1-1,0 1 1,0-1-1,0 1 1,-1-1-1,1 1 1,0-1-1,-1 1 0,-14 21 2412,12-20-2338,-1 1 0,0-1-1,0 0 1,1 0 0,-1 0 0,0-1 0,0 1 0,0-1 0,-1 0 0,1 0 0,0-1 0,0 1 0,-1-1-1,1 0 1,0 0 0,-1 0 0,1-1 0,0 1 0,0-1 0,0 0 0,-1-1 0,1 1 0,0-1-1,-5-2 1,6 3-177,-1-1-1,1 1 0,0-1 1,-1 0-1,1 0 1,0 0-1,0 0 0,0-1 1,1 1-1,-1-1 0,0 0 1,1 0-1,0 0 0,0 0 1,0 0-1,0 0 1,0 0-1,0-1 0,1 1 1,0-1-1,0 1 0,0-1 1,0 0-1,0 1 1,1-1-1,-1 0 0,1 0 1,1-3-1,0 3-92,0 0-1,0 0 1,0 1 0,1-1-1,0 1 1,0-1-1,0 1 1,0-1 0,1 1-1,-1 0 1,1 0 0,0 0-1,-1 1 1,1-1 0,1 1-1,-1-1 1,0 1-1,1 0 1,-1 0 0,1 1-1,-1-1 1,1 1 0,0-1-1,0 1 1,5-1 0,-3 1-171,-1 0 0,1 0 0,0 0 1,0 1-1,-1 0 0,1 0 0,0 0 1,0 1-1,-1 0 0,1 0 1,0 1-1,-1-1 0,1 1 0,-1 0 1,0 0-1,0 1 0,7 4 1,-2 2-647,-1 0 0,0 0 1,0 1-1,11 18 0,-13-17 160,0-1 0,2 0-1,-1 0 1,20 17-1,-29-29 1262,-1 1 0,1-1-1,0 0 1,-1 1 0,1-1-1,0 0 1,0 0 0,1 0 0,-1 0-1,0 0 1,0 0 0,0-3-1,-4-23 297,2-23-386,3 49-448,0 0 0,0 0 0,0 0 0,1 0 0,-1 0 0,0 0 1,1 1-1,-1-1 0,1 0 0,0 0 0,0 0 0,0 0 0,0 1 0,0-1 0,1-1 0,-1 2-17,-1 1-1,1 0 0,-1-1 0,1 1 0,0 0 0,-1-1 1,1 1-1,0 0 0,0 0 0,-1 0 0,1 0 1,0-1-1,-1 1 0,1 0 0,0 0 0,0 0 0,-1 1 1,1-1-1,0 0 0,-1 0 0,1 0 0,0 0 1,0 1-1,-1-1 0,2 1 0,3 2 3,-1 0 0,1 0-1,-1 1 1,0-1 0,0 1 0,7 8 0,4 5-11,0 0 0,1-1 1,21 15-1,-27-23 7,0-1 0,0-1-1,1 0 1,-1 0 0,1-1 0,1 0 0,17 4 0,-29-8 5,1-1 1,-1 0-1,1 0 1,0 0-1,0 0 1,-1 0-1,1 0 1,0 0-1,-1 0 1,1 0-1,0 0 1,-1 0-1,1 0 1,0 0-1,-1 0 1,1-1 0,0 1-1,-1 0 1,1-1-1,-1 1 1,1 0-1,-1-1 1,1 1-1,0-1 1,-1 1-1,1-1 1,-1 1-1,0-1 1,1 1-1,-1-1 1,1 1-1,-1-1 1,0 0-1,1 1 1,-1-1-1,0 1 1,0-1 0,0 0-1,1 1 1,-1-1-1,0 0 1,0 1-1,0-1 1,0 0-1,0 0 1,0 1-1,0-1 1,-1 0-1,1 0 1,-9-44 982,6 35-724,2 6-202,-2-8 172,0 0 1,1-1-1,0 0 1,0-20-1,2 30-231,1 0-1,-1 0 1,0 0-1,1 1 1,-1-1-1,1 0 1,0 0-1,0 0 0,0 0 1,0 1-1,0-1 1,1 0-1,0 1 1,-1-1-1,1 1 1,0 0-1,0-1 0,0 1 1,0 0-1,0 0 1,1 0-1,-1 1 1,1-1-1,-1 1 1,1-1-1,4-1 0,12-1-444,1 0 0,-1 2 0,1 0 0,0 1-1,-1 1 1,40 5 0,-56-5 383,1 0 0,0 1-1,0-1 1,-1 1 0,1 0-1,-1 0 1,1 1 0,-1-1 0,1 1-1,-1-1 1,0 1 0,0 0-1,0 0 1,0 1 0,0-1 0,0 1-1,0-1 1,-1 1 0,1 0-1,-1 0 1,3 6 0,-1-2 48,-1 0 0,-1 1 0,0-1 0,0 1 0,0-1-1,-1 1 1,0 0 0,-1 0 0,0 9 0,0-12 3,0-1-1,0 1 1,1-1 0,-1 0-1,1 1 1,0-1-1,0 0 1,1 1 0,-1-1-1,1 0 1,0 0-1,0 0 1,0 0-1,1 0 1,-1-1 0,1 1-1,0-1 1,0 1-1,4 2 1,-2-2-15,0-1 0,1 0 0,0 0 0,-1 0-1,1-1 1,0 0 0,0 0 0,0-1 0,0 1 0,0-1 0,0-1-1,1 1 1,8-1 0,1 0-222,-1-1 0,1-1-1,30-6 1,-42 7-53,0 0 0,0 0 0,1-1-1,-1 1 1,0-1 0,0 0 0,-1 0-1,1 0 1,0-1 0,-1 1 0,1-1 0,-1 0-1,0 0 1,0 0 0,0 0 0,0-1-1,-1 1 1,1-1 0,2-5 0,1-7-1429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9298,'18'-5'9139,"17"6"-5477,-20 0-3040,131-10-179,-145 9-561,0-1 1,0 1-1,0 0 1,0 0-1,0 0 1,0 0-1,0 0 1,0 0-1,0 0 1,-1 1-1,1-1 0,0 0 1,0 0-1,0 1 1,0-1-1,0 1 1,0-1-1,-1 0 1,1 1-1,0 0 1,0-1-1,-1 1 1,1-1-1,0 1 1,-1 0-1,1-1 1,-1 1-1,1 1 1,-1-1-53,0 0 0,0 1 0,0-1 1,-1 0-1,1 0 0,-1 1 0,1-1 1,-1 0-1,1 0 0,-1 0 0,0 0 0,0 0 1,1 0-1,-1 0 0,0 0 0,0 0 0,-1 1 1,-7 5-642,0 1 0,-1-1 0,-11 7 0,-67 33 594,33-18 3680,43-21-1435,15-3 67,25-3 465,-14-2-3024,38-1-1059,-35 1-431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15 9914,'-2'-2'661,"-1"1"1,0-1-1,1 1 0,-1-1 0,0 1 1,1 0-1,-1 0 0,0 0 1,0 0-1,0 1 0,0-1 0,-4 1 1,1 0-123,0 0 1,0 0 0,0 1 0,0 0 0,-10 2-1,3 2-102,-1 0-1,1 0 1,0 1-1,-15 10 1,22-12-288,1 0 1,-1 0-1,0 1 1,1-1-1,0 2 1,0-1-1,1 0 0,-1 1 1,1 0-1,-3 6 1,5-9-120,1-1 0,0 1 1,0-1-1,0 1 0,0-1 0,1 1 1,-1 0-1,1-1 0,-1 1 0,1 0 0,0 0 1,0-1-1,0 1 0,1 0 0,-1-1 1,1 1-1,-1 0 0,1-1 0,0 1 1,0 0-1,0-1 0,0 1 0,1-1 1,-1 0-1,1 1 0,-1-1 0,1 0 1,0 0-1,3 3 0,1 0-58,0-1 0,1 1 0,0-1 0,0 0 0,0-1 0,0 0 0,0 0 0,1 0 0,-1-1 0,1 0 0,0-1 0,0 0 1,14 1-1,13-2-647,63-6 1,-73 4 258,-12 1-87,0 0 1,0 0 0,-1-2-1,1 1 1,-1-2 0,1 0 0,-1 0-1,0-1 1,0 0 0,15-11-1,-11 5-1518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10962,'34'-62'4212,"-34"60"-3971,1 0 0,0 1 0,0-1 0,-1 0 0,1 0 0,-1 0 0,0 0 0,1 0 0,-1 0 0,0 0 0,0 0 0,-5-8 7217,5 10-7455,0 23 182,1 1-1,0-1 1,2 0 0,6 23-1,-8-40-179,1 1-1,0-1 0,1 0 1,0 0-1,0 0 0,0-1 1,1 1-1,7 9 1,-9-13 14,1 1 0,0-1 0,0 1 1,0-1-1,0 0 0,0 0 1,1 0-1,-1-1 0,0 1 1,1-1-1,-1 0 0,1 0 1,0 0-1,-1 0 0,1 0 0,6-1 1,-7 0 1,0 0 0,-1 0 0,1 0 1,-1-1-1,1 1 0,-1-1 0,1 1 0,-1-1 1,1 0-1,-1 0 0,0 0 0,1-1 0,-1 1 0,0 0 1,0-1-1,0 1 0,0-1 0,2-2 0,-1 0 9,0 0 0,0 0 0,0-1 0,0 1 0,-1-1 0,0 0 0,0 1 0,2-9 0,0-1-219,-1 0 0,-1 0 0,0-1-1,-1 1 1,-1-22 0,-1-4-3518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4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29 106 12299,'-8'-9'1043,"-11"-17"1370,19 25-2342,-1 0-1,1 0 1,0 0 0,0 1-1,-1-1 1,1 0 0,0 0-1,0 0 1,0 0 0,0 1 0,0-1-1,0 0 1,0 0 0,1 0-1,-1 0 1,0 1 0,0-1-1,1 0 1,-1 0 0,0 1 0,1-1-1,-1 0 1,1 0 0,-1 1-1,1-1 1,-1 0 0,1 1-1,-1-1 1,1 1 0,0-1-1,-1 1 1,1-1 0,1 0 0,10-5 221,-1-1 0,1 2 0,1 0 0,-1 0 0,1 1 0,-1 1 0,1 0 0,0 1 0,14-1 0,-9 2-208,0 0 0,0 2-1,0 0 1,-1 1-1,1 0 1,21 7 0,-35-8-80,0 0 0,0 0 1,0 1-1,1-1 0,-1 1 0,-1 0 1,1 1-1,0-1 0,0 0 1,-1 1-1,1 0 0,-1 0 1,0 0-1,0 0 0,0 0 1,-1 1-1,1-1 0,-1 1 0,1 0 1,-1 0-1,0 0 0,-1 0 1,1 0-1,-1 0 0,0 0 1,0 1-1,0-1 0,0 0 0,-1 1 1,0-1-1,0 1 0,0-1 1,0 0-1,-1 1 0,1-1 1,-1 0-1,0 1 0,-1-1 1,1 0-1,-1 0 0,0 0 0,0 0 1,-3 5-1,0-1-4,-1-1 1,0 0-1,0 0 0,-1 0 1,1 0-1,-2-1 0,-10 8 1,-60 31 131,42-26 37,34-18-150,0 0 0,1 1-1,-1-1 1,0 0 0,0 1 0,1-1 0,-1 1 0,1 0-1,-1-1 1,1 1 0,0 0 0,0 0 0,0 0-1,0 0 1,0 0 0,0 0 0,0 0 0,1 0-1,-1 0 1,1 1 0,-1-1 0,1 0 0,0 0-1,0 0 1,0 1 0,0-1 0,0 0 0,1 0 0,0 3-1,2 7 7,1-1 0,0 0 0,1 0 0,8 15-1,1 1 34,-8-12-271,-1 1 1,-1-1-1,6 30 1,-6-22-862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4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11402,'15'17'1546,"-12"-14"-1047,-1 1 0,1-1 0,0 0 0,1 0 0,-1 0 0,1 0 0,-1 0 0,1-1 0,4 3 1,-16-6 2655,8 1-3085,0 0 0,-1 0 0,1 0 0,-1 0 0,1 0 0,-1 0 0,1 0 0,0-1-1,-1 1 1,1 0 0,-1 0 0,1 0 0,-1 0 0,1-1 0,0 1 0,-1 0 0,1 0-1,0-1 1,-1 1 0,1 0 0,0-1 0,-1 1 0,1 0 0,0-1 0,0 1 0,0 0-1,-1-1 1,1 1 0,0-1 0,0 1 0,0-1 0,0 1 0,-1 0 0,1-1 0,0 1 0,0-1-1,0 1 1,0-1 0,0 1 0,0 0 0,0-1 0,1 1 0,0-3 2429,-8-5-110,2 0-2341,1-1 0,1 0 0,-1 0 0,1 0 1,1 0-1,-3-18 0,4 25-51,1 1 0,0 0 0,0-1 0,-1 1-1,1-1 1,0 1 0,0-1 0,0 1 0,1 0 0,-1-1 0,0 1 0,0-1 0,1 1 0,-1 0 0,1-1-1,-1 1 1,1 0 0,0-1 0,-1 1 0,1 0 0,0 0 0,0 0 0,0 0 0,0 0 0,0 0 0,0 0 0,0 0-1,0 0 1,0 0 0,1 0 0,-1 1 0,0-1 0,1 0 0,-1 1 0,0-1 0,1 1 0,-1 0 0,0-1-1,1 1 1,-1 0 0,1 0 0,-1 0 0,1 0 0,-1 0 0,0 0 0,1 0 0,-1 1 0,1-1 0,-1 0-1,0 1 1,1-1 0,-1 1 0,0 0 0,1-1 0,-1 1 0,0 0 0,0 0 0,0 0 0,0 0 0,0 0-1,0 0 1,2 2 0,-1 0-142,0 1 1,-1 0-1,1 0 0,-1 1 1,0-1-1,2 7 0,-3-10 0,0 1-1,0-1 0,0 1 1,0-1-1,0 1 1,0-1-1,0 1 1,0-1-1,-1 1 0,1-1 1,0 0-1,-1 1 1,0-1-1,1 1 1,-1-1-1,0 0 0,1 0 1,-1 1-1,0-1 1,0 0-1,-2 2 1,-10 4 339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7426,'4'-4'6489,"11"-4"-3917,-1 2-1366,-6 1-721,-4 4-269,-1-1-1,1 0 1,-1 0 0,1 0 0,-1 0-1,0 0 1,0-1 0,0 1 0,0-1 0,0 0-1,0 0 1,-1 0 0,0 0 0,1-1-1,-1 1 1,2-7 0,2-6 536,-2-1 0,0 0 0,-1 0 0,-1 0 0,0 0 0,-1-1 0,-1 1 0,-4-28 0,60 85-696,-39-28-248,1 0-1,-1-2 1,2 0-1,-1-1 0,1-1 1,1-1-1,30 8 1,-48-15 189,-1 1 0,1-1-1,-1 0 1,0 1 0,1-1 0,-1 0 0,1 0 0,-1 0 0,0-1 0,1 1 0,-1 0 0,1 0-1,-1-1 1,0 1 0,2-1 0,-2 0 12,-1 1-1,1-1 1,-1 1-1,1-1 1,-1 1-1,1-1 1,-1 1-1,0-1 1,1 0-1,-1 1 1,0-1-1,0 1 1,1-1-1,-1 0 1,0 1-1,0-1 1,0 0-1,0 1 1,1-1-1,-1 0 1,0 1-1,-1-2 1,0-4 109,0 0 0,0-1 0,-1 1 0,0 1 0,-5-10 0,0-3 161,-9-15 240,13 28-437,0 0-1,1 0 0,0 0 0,-1 0 0,2 0 0,-1-1 1,1 1-1,-2-7 0,3 11-87,0 0-1,0 1 1,1-1-1,-1 0 1,0 0 0,0 1-1,0-1 1,1 0-1,-1 0 1,0 1 0,1-1-1,-1 0 1,0 1-1,1-1 1,-1 0 0,1 1-1,-1-1 1,1 1 0,0-1-1,-1 1 1,1-1-1,-1 1 1,1 0 0,0-1-1,-1 1 1,1-1-1,0 1 1,0 0 0,-1 0-1,1 0 1,0-1-1,0 1 1,-1 0 0,1 0-1,0 0 1,1 0-1,31 2-988,-10 4-142,-1 0 0,-1 2 0,1 0 0,-1 1 0,-1 1 0,0 1 0,0 1 0,-1 1 1,24 21-1,-42-33 1094,1 0 0,-1 0 0,0 0 1,0 0-1,0 0 0,0 0 0,0 0 1,0 1-1,0-1 0,-1 0 1,1 1-1,0-1 0,-1 1 0,1-1 1,-1 1-1,1-1 0,-1 1 0,0-1 1,0 3-1,0-2 131,0-1 0,-1 0 1,1 0-1,-1 0 0,1 1 0,-1-1 1,1 0-1,-1 0 0,0 0 0,0 0 1,1 0-1,-1 0 0,0 0 0,0 0 1,0 0-1,0-1 0,0 1 0,-2 1 1,-1 0 417,-1 1 0,0-1 0,0 0 0,0-1 0,0 1 0,0-1 0,0 0 0,0 0 0,-10 0 0,9-2-145,0 1-1,0-1 1,0 0-1,0 0 1,0-1 0,0 0-1,0 0 1,1 0-1,-1 0 1,-7-6-1,10 6-259,0 0 1,0 0-1,0-1 0,1 1 0,-1-1 0,1 1 0,0-1 0,0 0 0,0 0 0,0 0 0,0 0 0,1 0 1,-1 0-1,1 0 0,0-1 0,0 1 0,0 0 0,0-1 0,0-5 0,1 7-89,0 0 0,0 0 0,0 0 0,0 0 1,0 0-1,1 0 0,-1 0 0,1 0 0,-1 0 0,1 1 0,0-1 0,-1 0 0,1 0 0,0 1 0,0-1 0,0 0 0,1 1 0,-1-1 1,0 1-1,1-1 0,1 0 0,0 0-40,0 0 0,1 0 0,-1 0 0,1 0 0,-1 1 0,1-1 0,0 1 0,0 0 0,-1 0 1,6 0-1,0 0-541,-1 1 0,0 0 0,1 0-1,-1 0 1,0 1 0,1 1 0,-1-1 0,0 1 0,14 6 0,11 10-5773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159 341 10546,'87'32'5251,"-86"-32"-5128,-1 0-1,1 0 1,-1 0 0,1 0 0,-1 0 0,1 0 0,-1 0-1,0 0 1,1 0 0,-1 0 0,1 0 0,-1-1 0,1 1 0,-1 0-1,1 0 1,-1 0 0,0-1 0,1 1 0,-1 0 0,1 0-1,-1-1 1,0 1 0,1 0 0,-1-1 0,0 1 0,1 0-1,-1-1 1,0 1 0,0-1 0,1 1 0,-1-1 0,0 1 0,0 0-1,0-1 1,0 1 0,1-1 0,-1 1 0,0-1 0,0 1-1,0-1 1,0 1 0,0-1 0,0 1 0,0-1 0,0 1 0,-1-1-1,1 1 1,0 0 0,0-2 0,-7-30 683,6 26-467,-4-18-472,-1 1-1,-1 0 1,-1 1 0,-1 0 0,0 0 0,-21-32 0,23 43-256,0 0-1,0 1 1,-1 0 0,-1 0-1,0 1 1,0 0 0,0 1-1,-1 0 1,-1 0-1,1 1 1,-1 0 0,-1 1-1,-20-9 1,11 15 10,17 4 3937,222 12-1305,-147-12-2949,-6-1-593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11330,'9'-12'2163,"0"0"0,-1 0-1,7-15 1,13-42 426,8-75-2031,-35 140-404,7-19 219,-3 26-240,-1 13-108,4 56-325,-7-53-377,1 1 1,1-1-1,7 28 1,2-12-1287,-2-7-854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939 36 12795,'-83'-35'4689,"107"44"-3513,10 11-992,-1-2-64,12 1-376,-4-4-312,-4 1-992</inkml:trace>
  <inkml:trace contextRef="#ctx0" brushRef="#br0" timeOffset="1">71 357 12699,'-18'3'5441,"-16"3"-2368,16-4-1329,42 0-688,17-2-136,30-4-392,27-5-135,45-3-57,18-2-112,19 4-136,-12-2-8,-51 8-80,-36 4-224,-49 1-913,-19 6-223,-27-2-1072,-17-1 831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1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63 13019,'-15'-57'5137,"62"60"-3737,2-3-504,-4 0-63,-6 0-457,-11-3-168,-8 0-688,-9 1-401,-16 5-751,-5 5-1057</inkml:trace>
  <inkml:trace contextRef="#ctx0" brushRef="#br0" timeOffset="1">1 95 12003,'3'4'4777,"10"-4"-2841,11 11-360,10-6-543,9 3-145,-1-2-592,-10-10-448,-1 10-1225,-13-8-151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9402,'4'6'674,"1"-2"1,-1 1-1,1-1 1,0 1-1,0-1 1,1 0-1,-1-1 0,9 5 1,-6-5-413,0 0 0,0 0-1,0-1 1,0 0 0,16 2 0,-8-3-175,0-1 0,0-1-1,1 0 1,-1-1 0,0 0 0,19-7-1,-30 8-39,0 0 0,0-1 0,-1 0 0,1 0 0,0 0 0,-1-1 0,0 1-1,1-1 1,-1 0 0,0 0 0,7-8 0,-10 10 16,0-1 0,0 0 0,0 0 0,0 0 0,0 0 0,0 0 0,-1 0-1,1 0 1,0 0 0,-1 0 0,0 0 0,1 0 0,-1 0 0,0 0 0,0 0 0,0 0 0,-1-1 0,1 1 0,0 0 0,-1 0 0,1 0 0,-1 0 0,0 0 0,0 0 0,0 0 0,0 0-1,0 1 1,0-1 0,0 0 0,-2-2 0,-7-7 695,-1-1 0,0 2-1,0-1 1,-1 1-1,-1 1 1,-14-9 0,-40-31 2604,66 48-3318,0 0 0,0 0 0,0 0 0,1 1 0,-1-1 0,0 0 0,0 0 0,0 0 0,1-1 0,-1 1 0,1 0 0,-1 0 0,1 0 0,-1 0 0,1 0 0,-1-1 0,1 1 0,0-2 0,0 2-38,0 0-1,0 0 1,1 1-1,-1-1 1,0 0-1,1 0 1,-1 1-1,1-1 1,-1 0-1,1 1 1,-1-1-1,1 1 0,-1-1 1,1 0-1,0 1 1,-1-1-1,1 1 1,0 0-1,-1-1 1,1 1-1,1-1 1,5-1-168,0 0 0,0 0 0,1 0 0,-1 1 0,10 0 0,4 0-808,0 2-1,0 0 0,0 1 1,0 1-1,26 8 0,105 37-8075,-100-29 5226,-26-11 2898,15 5 1404,-7 5 4291,-34-17-4661,0-1-1,1 0 1,-1 0 0,0 1 0,0-1-1,0 0 1,1 0 0,-1 1 0,0-1-1,0 0 1,0 1 0,0-1 0,0 0-1,0 1 1,0-1 0,0 0 0,0 1-1,0-1 1,0 0 0,0 1 0,0-1-1,0 0 1,0 1 0,0-1 0,0 0-1,0 1 1,0-1 0,0 0 0,-1 1-1,1-1 1,0 0 0,0 0 0,0 1-1,-1-1 1,-13 14 2116,-22 6 831,26-18-2586,1 0 0,-1-1 0,1 0 1,-1 0-1,1-1 0,-1 0 1,-17-3-1,23 2-356,0 0 1,0 0-1,0 0 0,0 0 1,0-1-1,1 0 0,-1 0 1,1 0-1,-7-4 1,9 4-94,-1 1 0,1-1 0,-1 1 1,1-1-1,0 0 0,-1 0 0,1 0 1,0 1-1,0-1 0,0 0 1,1 0-1,-1-1 0,0 1 0,1 0 1,-1 0-1,1 0 0,0 0 0,0 0 1,0-4-1,0 4-62,0-1 0,0 1 1,0 0-1,1-1 0,-1 1 0,1-1 1,0 1-1,0 0 0,0-1 0,0 1 1,0 0-1,0 0 0,0 0 0,1-1 1,-1 1-1,1 1 0,-1-1 0,1 0 1,0 0-1,0 1 0,0-1 0,0 1 1,0-1-1,0 1 0,0 0 0,1 0 1,-1 0-1,0 0 0,1 0 0,-1 1 1,0-1-1,1 1 0,-1-1 1,1 1-1,-1 0 0,6 0 0,0 0-260,1 1 0,0 0 1,-1 0-1,1 1 0,-1 0 0,1 0 0,-1 1 0,0 0 0,10 6 0,0 0-142,-1 2-1,0 0 1,0 1-1,-1 0 1,-1 1-1,23 25 1,-42-48 5491,3-13-4202,1 11-389,0 1-293,-1-8 64,0 1 0,2-1 1,1 1-1,0-1 1,7-24-1,-9 43-233,0 0 0,0-1 0,0 1 0,0 0 1,0 0-1,0-1 0,0 1 0,1 0 0,-1 0 0,0-1 0,0 1 0,0 0 1,0 0-1,1 0 0,-1-1 0,0 1 0,0 0 0,1 0 0,-1 0 0,0 0 0,0 0 1,0-1-1,1 1 0,-1 0 0,0 0 0,1 0 0,-1 0 0,0 0 0,0 0 0,1 0 1,-1 0-1,0 0 0,0 0 0,1 0 0,-1 0 0,0 0 0,1 0 0,-1 0 1,1 1-1,12 8-108,10 19-142,-23-28 249,25 36-306,-16-20 186,1-1-1,1-1 1,0 0 0,1 0 0,0-1-1,1-1 1,28 21 0,-40-33 127,-1 1-1,1-1 1,-1 1 0,1-1 0,-1 0-1,1 0 1,-1 1 0,1-1-1,0 0 1,-1 0 0,1 0 0,-1 1-1,1-1 1,0 0 0,-1 0-1,1 0 1,0 0 0,-1 0 0,1 0-1,-1 0 1,1-1 0,0 1-1,-1 0 1,1 0 0,-1 0 0,1-1-1,0 1 1,0-1 0,0 0 11,0 0 1,-1 0-1,1 0 0,0 0 1,-1-1-1,1 1 1,-1 0-1,1 0 0,-1-1 1,1 1-1,-1 0 1,0-1-1,0-1 0,-2-54 461,1 44-378,0-3-11,0 2-24,0 1 0,1 0 1,0 0-1,1 0 0,5-26 1,-5 36-114,0 0 0,0 0 0,0 0 0,1 0 0,-1 0 0,1 0 0,0 1 0,0-1 0,0 1 0,0-1 0,0 1 0,1 0 0,-1-1 0,1 1 0,-1 1 0,1-1 0,0 0 0,-1 1 0,1-1 0,0 1 0,0 0 0,0 0 0,0 0 0,1 0 0,-1 0 0,0 1 0,0 0 1,0-1-1,1 1 0,4 1 0,25 2-713,-1 1 1,1 2-1,-1 2 1,0 0 0,46 20-1,-71-25 660,0-1 0,-1 2 0,1-1-1,-1 1 1,1-1 0,5 6 0,-11-8 111,0 0 1,0-1-1,-1 1 1,1 0-1,0 0 1,0 0-1,-1-1 1,1 1-1,0 0 1,-1 0-1,1 0 1,-1 0 0,1 0-1,-1 0 1,0 0-1,1 1 1,-1-1-1,0 0 1,0 0-1,0 0 1,0 0-1,0 0 1,0 0-1,0 0 1,0 1-1,0-1 1,0 0-1,-1 0 1,1 0-1,0 0 1,-1 0-1,1 0 1,-1 0-1,1 0 1,-1 0 0,0 0-1,1 0 1,-1 0-1,0-1 1,0 1-1,1 0 1,-1 0-1,0-1 1,0 1-1,0 0 1,0-1-1,-1 1 1,-5 3 210,1 0 1,-1 0-1,0-1 1,0 0-1,0-1 1,0 0-1,-1 0 1,1 0-1,-1-1 0,1 0 1,-1 0-1,-10-1 1,8 0 78,1-1 0,0 0 1,0 0-1,0-1 0,0 0 0,1 0 0,-1-1 1,0 0-1,1-1 0,-11-5 0,16 7-248,1 1-1,0-1 0,0 1 1,0-1-1,0 0 1,0 0-1,0 1 0,0-1 1,0-1-1,1 1 1,-1 0-1,1 0 0,-1-1 1,1 1-1,0-1 1,0 1-1,0-1 0,1 1 1,-1-1-1,0 0 1,1 1-1,0-1 0,-1 0 1,1 1-1,0-1 1,1 0-1,0-4 0,0 4-109,0 1-1,0-1 1,0 0-1,1 1 1,-1-1-1,1 1 0,0 0 1,0-1-1,0 1 1,0 0-1,0 0 1,0 0-1,1 1 0,-1-1 1,0 0-1,1 1 1,-1 0-1,1-1 1,0 1-1,0 0 1,-1 1-1,1-1 0,0 0 1,0 1-1,0-1 1,4 1-1,2 0-399,0 0 0,0 0 0,15 4 0,34 8 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11602,'0'0'3185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3225,'-2'3'15748,"-8"30"-15608,1 0 0,1 1 0,-4 61 1,11-92-140,-2 22-28,1 41-1,2-61 34,1 1 0,-1 0 0,1-1 1,0 1-1,0-1 0,1 1 0,0-1 0,0 0 0,0 1 0,0-1 0,1 0 0,0 0 0,4 5 1,-7-9 6,1-1 0,-1 1 1,0-1-1,1 1 1,-1-1-1,0 0 1,1 1-1,-1-1 0,1 1 1,-1-1-1,1 0 1,-1 1-1,1-1 1,-1 0-1,1 0 1,0 1-1,-1-1 0,1 0 1,-1 0-1,1 0 1,0 0-1,-1 0 1,1 0-1,-1 0 1,1 0-1,0 0 0,-1 0 1,1 0-1,-1 0 1,1 0-1,0 0 1,-1-1-1,1 1 1,-1 0-1,1 0 0,-1-1 1,1 1-1,-1 0 1,1-1-1,-1 1 1,1 0-1,-1-1 1,0 1-1,1-1 0,-1 1 1,1-1-1,-1 1 1,0-1-1,1 1 1,-1-1-1,0 1 1,0-1-1,0 0 0,1 1 1,-1-1-1,0 1 1,0-1-1,0 1 1,0-2-1,9-40 354,-9 42-359,9-54 0,3-34-1219,-13 38-97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12619,'0'-2'5657,"8"4"-2520,12-2-1417,12 3-120,22 0-455,6-1-185,-5-2-696,2 3-200,-8-1-792,-10-2-577,6 0-1559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37 12347,'5'-37'5145,"-3"55"-2633,-2 5-919,0 19-633,-5 3-152,2-1-464,-5-3-264,6-12-616,4-8-360,2-9-1049,5-7-1007</inkml:trace>
  <inkml:trace contextRef="#ctx0" brushRef="#br0" timeOffset="1">199 23 13843,'2'13'5657,"-1"11"-3256,-1 15-1697,0 2-200,-3-1-688,-2-1-528,2-9-1561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15667,'15'2'5770,"16"-2"-4490,13 5-648,1 3-736,1 0-840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13571,'53'25'5149,"-53"-25"-5089,0 0 1,1 0-1,-1 0 0,0 0 0,1 0 1,-1 0-1,0 0 0,1 0 0,-1 0 1,0 0-1,1 0 0,-1 0 0,0 0 1,1 0-1,-1 0 0,0-1 1,0 1-1,1 0 0,-1 0 0,0 0 1,1-1-1,-1 1 0,0 0 0,0 0 1,0 0-1,1-1 0,-1 1 0,0 0 1,0-1-1,0 1 0,0 0 1,1 0-1,-1-1 0,0 1 0,0 0 1,0-1-1,0 1 0,0 0 0,0-1 1,0 1-1,0 0 0,0-1 1,0 1-1,0-1 0,-2-21 1341,0 12-792,1-11 108,1 0-1,1-1 0,6-37 1,-4 47-645,-1-1 1,2 0 0,0 1 0,1 0-1,0-1 1,0 2 0,11-17 0,12 2-223,-26 24 120,-1 1 0,1 0-1,-1 0 1,1 0-1,-1 0 1,1 0 0,0 1-1,0-1 1,0 0 0,-1 1-1,1-1 1,0 1 0,0 0-1,0 0 1,0-1 0,2 2-1,-4-1 21,1 1-1,-1 0 1,1-1 0,-1 1-1,0 0 1,1 0-1,-1-1 1,0 1-1,0 0 1,1 0 0,-1-1-1,0 1 1,0 0-1,0 0 1,0 0 0,0 0-1,0-1 1,0 1-1,0 0 1,-1 0-1,1 0 1,0-1 0,0 1-1,-1 0 1,1 0-1,-1 0 1,-9 23 51,-20 20-38,20-32-39,1 1-1,-13 24 1,19-32 32,2-4-7,1 0 1,-1-1-1,1 1 0,-1 0 0,1-1 1,0 1-1,-1 0 0,1 0 0,0 0 1,-1 0-1,1-1 0,0 1 1,0 0-1,0 0 0,0 0 0,0 0 1,0 0-1,0-1 0,0 1 0,0 0 1,0 0-1,0 0 0,0 0 0,1-1 1,-1 1-1,0 0 0,1 0 0,-1 0 1,1-1-1,-1 1 0,1 0 0,-1 0 1,1-1-1,-1 1 0,1-1 0,0 1 1,-1 0-1,1-1 0,0 1 0,-1-1 1,1 0-1,0 1 0,0-1 1,0 1-1,0-1 0,10 5 18,0 0-1,0 0 1,1-2 0,-1 1-1,1-1 1,0-1 0,15 1-1,86 2 75,-110-5-71,10-3 59,-4 2 267,12 11-310,-14-6-97,3 3-52,1-1 0,0 0-1,13 5 1,-21-10-86,0 0 0,0 0 0,-1 0 0,1 0 0,0-1 0,0 1 0,0-1 0,0 0 0,0 0 0,0 0 0,0 0 0,0 0 1,0-1-1,0 1 0,0-1 0,0 0 0,-1 1 0,1-2 0,0 1 0,0 0 0,2-2 0,7-11-1429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15763,'16'-3'5850,"13"-5"-4674,0-3-288,4 4-352,-6 1-456,-1 4-920,0 5-480,-22 9-1041,-6 7-399,-19 5-305,-7 4 440,1-2 1681,-4-1 1000,11-11 1713,4-2 151,13-6-656,8-4-408,14 3-1392</inkml:trace>
  <inkml:trace contextRef="#ctx0" brushRef="#br0" timeOffset="1">223 326 12867,'88'76'5025,"-78"-102"-2865,9-6-583,-1-7-41,2 0-64,-1-3-392,-12-2-111,6 16-169,-4 2-144,1 18-264,0 3-208,-7 13-544,0 12-152,6 1-1016,-1 15-457,-3-9-1191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11194,'0'-41'4481,"5"41"-2688,-5 2-377,3 4 2313,5 17-2737,24 45-320,-6-40-152,-13-7-232,5 3-80,-11-6-384,-4-5-264,5-3-720,0-2-456,5-3-985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12067,'2'0'4777,"6"4"-3065,5-4-504,10-2-304,9 2-159,4 2-305,-5-2-248,0 1-944,-7-4-537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2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393 20 10762,'-5'-3'714,"1"1"-1,-1-1 0,0 1 0,0 0 0,0 1 1,0-1-1,-7-1 0,-41 1 1052,35 4-1500,1 0-1,-1 2 1,-28 8 0,24-4 128,-1 1-1,-31 18 0,44-21-305,0 0-1,1 0 1,0 1-1,0 0 0,1 1 1,0 0-1,-11 13 1,18-19-90,-1 0 0,1 0 0,0-1 0,0 1 0,-1 0 0,1 0 0,1 0 0,-1 0 0,0 0 1,0 1-1,1-1 0,-1 0 0,1 0 0,0 0 0,0 1 0,0-1 0,0 0 0,0 0 0,0 1 1,0-1-1,2 3 0,-1-2-5,0-1 0,1 0 0,-1 0 0,1 1 0,0-1 0,-1 0 0,1-1 0,0 1 0,0 0-1,1 0 1,-1-1 0,0 1 0,0-1 0,1 0 0,2 1 0,10 4-50,-1-1 0,1-1-1,0-1 1,29 3-1,5-2-333,1-1 0,0-3 0,-1-2 0,1-3 0,-1-1 0,77-21 0,-107 22 308,2-1 7,0 0 1,0 2-1,29-2 0,-46 5 104,0 1-1,1 0 0,-1 0 0,0 0 0,0 0 0,0 1 1,1 0-1,-1 0 0,0 0 0,0 0 0,0 1 0,0-1 0,0 1 1,-1 0-1,1 0 0,0 1 0,-1-1 0,1 1 0,-1-1 1,0 1-1,0 0 0,0 1 0,2 3 0,-4-6 24,0 1 0,0-1 0,0 1 0,-1-1 0,1 1 0,-1-1-1,1 1 1,-1 0 0,1-1 0,-1 1 0,0 0 0,0-1 0,0 1 0,0 0 0,0-1-1,0 1 1,-1 0 0,1-1 0,0 1 0,-1-1 0,0 3 0,-1-1 65,0 0 0,1 0 0,-1 0 1,-1 0-1,1-1 0,0 1 0,-1-1 1,1 0-1,-1 0 0,-3 3 0,-1-1 144,0 0 1,0 0-1,0 0 0,-1-1 1,1 0-1,-1-1 0,0 0 0,-10 2 1,13-3-217,0-1-1,0 0 1,0 0 0,0-1 0,0 1 0,0-1 0,0 0 0,0-1 0,1 1 0,-1-1 0,0 0 0,1 0 0,-1 0 0,1-1 0,0 1 0,0-1 0,0 0 0,0 0 0,0-1 0,1 1 0,-1-1 0,1 0 0,0 0-1,0 0 1,1 0 0,-1 0 0,1-1 0,0 1 0,0-1 0,0 1 0,0-1 0,1 0 0,0 0 0,0 0 0,0 0 0,1 1 0,0-1 0,0 0 0,0 0 0,0 0 0,1 0 0,1-6 0,-1 8-123,0 0 1,1 1 0,-1-1 0,1 1-1,-1 0 1,1-1 0,0 1 0,0 0-1,0 0 1,0 0 0,0 0-1,0 0 1,1 1 0,-1-1 0,1 1-1,-1-1 1,1 1 0,-1 0 0,1 0-1,0 0 1,0 0 0,-1 1 0,1-1-1,0 1 1,0 0 0,0-1 0,0 1-1,-1 1 1,1-1 0,4 1-1,3 0-184,0 0-1,1 1 0,-1 0 0,0 1 0,0 1 1,0-1-1,9 6 0,9 6-44,-1 1 1,0 1-1,25 21 0,-53-41 568,1 1-1,-1-1 1,1 1 0,0-1 0,0 1-1,0-1 1,1 1 0,-1-1-1,0 1 1,1-1 0,0 1-1,-1-1 1,3-2 0,11-38 3053,-13 40-3322,0 0 0,0 1 1,0-1-1,0 0 1,1 1-1,-1-1 1,1 1-1,-1-1 1,1 1-1,0 0 1,0 0-1,0 0 0,0 0 1,1 0-1,-1 0 1,0 0-1,5-1 1,-5 2-12,0 1-1,0-1 1,0 1 0,0 0 0,1 0 0,-1 0 0,0 0 0,0 0 0,0 0-1,0 1 1,1-1 0,-1 1 0,0-1 0,0 1 0,0 0 0,0 0-1,0 0 1,2 1 0,8 7-114,0 0 0,-1 1 0,0 0 0,0 1 0,12 16 0,-6-8 50,22 19-72,-22-25 200,-17-13-32,0 0-1,-1 0 0,1 0 0,0 0 0,0 0 0,0 0 0,0 0 0,0-1 1,0 1-1,0 0 0,0 0 0,0 0 0,0 0 0,0 0 0,0 0 0,0 0 1,0-1-1,0 1 0,0 0 0,0 0 0,0 0 0,0 0 0,0 0 0,0 0 1,0 0-1,0-1 0,0 1 0,0 0 0,1 0 0,-1 0 0,0 0 1,0 0-1,0 0 0,0 0 0,0 0 0,0 0 0,0-1 0,0 1 0,0 0 1,0 0-1,1 0 0,-1 0 0,0 0 0,0 0 0,0 0 0,0 0 0,0 0 1,0 0-1,1 0 0,-1 0 0,-2-4 32,0 0 0,1-1 0,0 1 0,0-1 0,0 1 0,0 0 0,1-1 0,-1 1 0,1-1 0,0 0 0,1 1 0,-1-1 0,1 1 0,0 0 0,0-1 0,0 1 0,4-8 0,-2 6-242,-1 1 0,1-1 0,0 1 0,1 0 0,0 0 0,-1 0 0,2 1 0,-1-1 0,0 1 0,1 0 0,0 0 0,0 0 0,6-3 0,21-6-1652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2:5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11402,'64'23'4680,"-63"-23"-4582,-1 0-1,1 0 1,-1 0-1,1 0 1,-1-1 0,1 1-1,-1 0 1,1 0-1,-1 0 1,0-1-1,1 1 1,-1 0-1,1 0 1,-1-1 0,0 1-1,1 0 1,-1-1-1,0 1 1,1 0-1,-1-1 1,0 1 0,1-1-1,-1 1 1,0-1-1,0 1 1,0 0-1,1-1 1,-1 1 0,0-1-1,0 1 1,0-1-1,0 1 1,0-1-1,0 1 1,0-1 0,0 1-1,0-1 1,0 1-1,0-1 1,-1 0-1,0-29 1300,0 20-574,1 10-810,-1-16 1294,0 0-1,-4-25 1,3 37-1024,1-1 1,0 0 0,-1 1 0,0-1 0,0 1-1,0-1 1,-1 1 0,1 0 0,-1 0-1,0 0 1,0 0 0,-7-6 0,33 27-204,41 20 0,33 22-847,-95-58 761,-1-1 0,1 1 0,-1 0 0,1 1 0,-1-1 0,0 0 0,0 0 0,1 0 0,-1 1 0,0-1 0,0 1 0,0-1 0,-1 1 0,1-1 0,0 1 0,0-1 0,-1 1 0,1 0 0,-1-1 0,1 4 0,-1-4 6,-1 1 0,1-1 0,-1 1 0,1-1 0,-1 0 0,1 1-1,-1-1 1,0 0 0,0 1 0,1-1 0,-1 0 0,0 0 0,0 0 0,0 0 0,0 0 0,-1 0 0,1 0 0,-2 2 0,-5 1 22,1 0 0,-1-1 1,1 0-1,-1 0 1,0 0-1,-1-1 1,-8 2-1,-6-2-21,0-1-1,-30-2 1,15 0-1602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80 196 12507,'-53'74'4590,"53"-73"-4533,0-1 1,-1 0-1,1 1 1,0-1-1,0 0 1,-1 1-1,1-1 1,0 0-1,-1 1 1,1-1-1,0 0 1,-1 0-1,1 0 0,-1 1 1,1-1-1,0 0 1,-1 0-1,1 0 1,-1 0-1,1 0 1,-1 0-1,1 0 1,0 0-1,-1 0 1,1 0-1,-1 0 1,1 0-1,0 0 0,-1 0 1,1 0-1,-1 0 1,1 0-1,-1-1 1,1 1-1,0 0 1,-1 0-1,1 0 1,0-1-1,-1 1 1,1 0-1,0-1 1,-1 1-1,1 0 0,0 0 1,0-1-1,-1 1 1,1-1-1,0 1 1,0 0-1,0-1 1,-1 1-1,1-1 1,0 1-1,0 0 1,0-1-1,0 1 0,0-1 1,0 1-1,0 0 1,0-1-1,0 0 1,-6-34 1629,6 30-1313,-1-5-90,0 0 1,1 0-1,0-1 1,1 1-1,0 0 1,0 0-1,1 0 1,1 0-1,0 0 1,7-18-1,-6 21-235,0 0 0,0 0-1,0 1 1,1-1 0,0 1 0,0 0 0,1 1 0,-1-1-1,1 1 1,1 0 0,-1 1 0,1-1 0,-1 1-1,1 1 1,8-4 0,-13 6-54,0 0 0,0 1 0,0-1 0,0 0 0,0 1 0,0 0 0,0-1 0,0 1 0,0 0 0,1 0 0,-1 0 0,0 1-1,0-1 1,0 0 0,4 2 0,-5-2-2,-1 1 0,1-1 0,-1 0 0,1 1 1,-1-1-1,1 0 0,-1 1 0,0-1 0,1 0 0,-1 1 0,1-1 0,-1 1 0,0-1 0,0 1 0,1-1 0,-1 1 0,0-1 0,0 1 0,1-1 0,-1 1 0,0 0 0,0-1 0,0 1 0,0 1 3,0-1 0,0 1 0,-1-1 0,1 1 0,-1-1 0,1 1 0,-1-1 0,1 0 0,-1 1 0,0-1 0,1 0 0,-3 3 0,-6 7 25,-1 0 1,0-1-1,-19 16 0,-11 9 13,40-34-39,-1-1 1,0 1 0,0 0-1,0 0 1,0 0 0,1 0-1,-1 0 1,1 0 0,-1 0-1,0 0 1,1 0 0,0 0-1,-1 0 1,1 0 0,0 1-1,-1-1 1,1 0 0,0 0-1,0 2 1,0-3-1,1 1-1,-1 0 1,0 0-1,1-1 1,-1 1 0,1 0-1,-1-1 1,1 1-1,-1 0 1,1-1 0,-1 1-1,1-1 1,0 1-1,-1-1 1,1 1 0,0-1-1,-1 1 1,1-1-1,0 0 1,1 1 0,7 1-76,-1 0 0,1 0 1,-1-1-1,12 0 1,-4 1-170,65 8-2301,-40-9 333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12739,'5'13'773,"-5"-12"-470,0 0 1,0 0-1,1 0 0,-1 0 1,0 0-1,0 0 1,1 0-1,-1 0 1,1-1-1,-1 1 1,1 0-1,-1 0 1,1 0-1,-1-1 1,1 1-1,0 0 1,1 0-1,-1-2 44,1-1 1,-1 1-1,0-1 0,0 0 1,0 0-1,0 0 1,0 1-1,0-1 0,0 0 1,-1 0-1,1-3 0,28-54 1372,-29 58-1704,0 0-1,1 1 0,-1-1 0,1 1 0,-1-1 1,1 1-1,-1-1 0,1 1 0,0-1 0,-1 1 1,1 0-1,-1-1 0,1 1 0,0 0 0,-1-1 1,1 1-1,0 0 0,0 0 0,-1 0 0,1-1 1,0 1-1,-1 0 0,1 0 0,0 0 0,0 0 1,-1 0-1,1 1 0,0-1 0,0 0 0,-1 0 1,1 0-1,0 1 0,-1-1 0,1 0 0,1 1 1,34 17 51,-13-7-33,10 0-19,28 8-57,-61-19 53,1 0 0,0 0 0,-1 0 0,1 0 0,-1 0 0,1 0 0,-1 0 0,1 0 0,0 0 0,-1 0 0,1-1 0,-1 1 0,1 0 0,-1 0 0,1 0 0,-1-1 0,1 1 0,-1 0 0,1-1 0,-1 1 0,1 0 0,-1-1 0,0 1 0,1-1 0,-1 1 0,1 0 0,-1-1 0,0 1 0,1-1 0,-1 1 0,0-1 0,0 0 0,0 1 0,1-1 0,-1 1 0,0-1 0,0 1 0,0-2 0,2-29 564,-2 13-221,5-5-31,-3 18-374,-1 1-1,0 0 1,0 0-1,0-1 1,-1 1-1,1-1 1,-1 1-1,-1-5 1,1 8-41,0-3-1221,5 7-197,-4-3 1344,18 11-2322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 12091,'42'-60'4921,"-42"71"-3225,-5 4-176,-1 16-383,-10-5-289,4 0-336,7-2-152,12-4-264,4-3-32,12-4-104,1-6-96,6-9-232,1-6-176,-4 0-408,-4-5-241,-7 0-399,-1 2-961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13467,'12'0'5465,"4"-5"-3417,4-2-967,10 7-161,3-3-496,1 3-272,-1 8-952,-9 4-504,-11 4-1905</inkml:trace>
  <inkml:trace contextRef="#ctx0" brushRef="#br0" timeOffset="1">142 98 11883,'-101'74'4545,"109"-70"-3265,4-6-800,10-1-384,12 4-248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2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12643,'68'7'4569,"-96"33"-3545,-7 1-560,7-2 32,5-11 8,7-7-88,8-8-216,1-13-112,11 0-72,7 0 24,12-7 56,16 6 16,8-6-48,3-1-24,-6 8-224,-11 0-232,-14 2-760,-12-2-640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58 118 9314,'-3'-90'4360,"7"67"-671,-4 23-3600,0-1 0,0 1 0,0 0 0,0 0 0,0-1 0,0 1 0,0 0 0,1 0 0,-1 0-1,0-1 1,0 1 0,0 0 0,0 0 0,1 0 0,-1-1 0,0 1 0,0 0 0,0 0 0,1 0 0,-1 0 0,0 0 0,0 0 0,1 0 0,-1-1 0,0 1 0,0 0 0,1 0 0,-1 0 0,0 0 0,1 0 0,-1 0 0,0 0 0,0 0 0,1 0 0,0 1 47,0 0-1,-1-1 0,1 1 1,0 0-1,0 0 1,-1 0-1,1-1 0,-1 1 1,1 0-1,0 0 0,-1 0 1,0 0-1,1 0 1,-1 0-1,0 0 0,1 0 1,-1 0-1,0 0 1,0 0-1,0 0 0,0 2 1,-2 18 90,0-1 0,-2 1 0,0-1 0,-2 0 0,0 0 0,-17 37 0,-5 15-247,27-62 10,7-12 9,15-15 22,-16 13-9,31-34 194,49-61 0,-37 40 62,-46 57-280,3-4 66,0 0-1,0 1 1,1-1-1,8-5 1,-13 10-75,1 0 0,-1 0 0,0 0-1,1 0 1,-1 1 0,1-1 0,-1 0 0,1 1 0,-1 0 0,1-1 0,0 1 0,-1 0-1,1-1 1,-1 1 0,1 0 0,0 0 0,-1 1 0,1-1 0,-1 0 0,1 0 0,-1 1-1,1-1 1,0 1 0,-1-1 0,0 1 0,1 0 0,1 1 0,-1-1-129,-1-1 0,0 1 1,0 0-1,0 0 1,0 0-1,0 0 0,0 0 1,0 0-1,0 1 0,0-1 1,0 0-1,0 0 0,-1 1 1,1-1-1,-1 0 0,1 1 1,-1-1-1,1 3 0,-1-3 40,0 0 0,0 0-1,-1 0 1,1 0-1,0 0 1,-1 0-1,1 1 1,-1-1-1,1 0 1,-1 0 0,1-1-1,-1 1 1,0 0-1,1 0 1,-1 0-1,0 0 1,0-1-1,0 1 1,1 0 0,-1 0-1,0-1 1,0 1-1,0-1 1,0 1-1,-2 0 1,-77 41-1948,65-36 2181,-34 16 1878,48-21-1912,1 0 0,-1-1 0,0 1 1,1 0-1,-1 0 0,0 0 0,1-1 1,-1 1-1,1 0 0,0 0 1,-1 0-1,1 0 0,0 0 0,-1 0 1,1 0-1,0 0 0,0 0 0,0 0 1,0 0-1,0 0 0,0 0 1,0 0-1,0 0 0,0 0 0,1 0 1,-1 0-1,0 0 0,1 0 1,-1 0-1,0 0 0,1 0 0,-1 0 1,1 0-1,0 0 0,-1-1 0,1 1 1,0 0-1,1 1 0,28 29 1101,-20-23-1007,0 0 0,1-2 0,0 1 0,0-1 0,1 0 0,-1-1 0,1-1 0,19 5 0,-22-7-408,0 0 1,0 0-1,0-1 1,0 0 0,0-1-1,1 0 1,-1-1-1,0 0 1,0 0-1,0-1 1,0 0-1,12-4 1,-7-3-706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57 12291,'-108'-13'4729,"118"11"-3329,10-6-40,12-3-224,5 3-167,2-2-329,-1 7-352,-10 3-1224,-7-2-689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71 11138,'22'-70'4321,"-31"76"-2872,-3 7-233,-1 5-40,-1 8-40,7 5-327,-1-2-209,8 2-320,0-15-104,11 1-112,10-9 8,9-5-224,2-1-160,-1-9-496,-5-1-385,-10 0-751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62 13211,'-26'-56'7193,"26"59"-5520,5-3 279,-5-2-1616,17 1-192,49-4-128,-35 5-216,-6 0-712,-14 1-560,-5-1-1705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3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77 12075,'116'-22'4862,"-115"22"-4776,0 0-1,0-1 1,0 1-1,0 0 1,0 0-1,0 0 1,0 0-1,0 0 1,1 0 0,-1 0-1,0 0 1,0 0-1,0 1 1,0-1-1,0 0 1,0 1 0,0-1-1,0 1 1,0-1-1,0 1 1,0-1-1,-1 1 1,1 0 0,0 0-1,0-1 1,0 1-1,-1 0 1,1 0-1,-1 0 1,1 0 0,0 0-1,-1-1 1,1 1-1,-1 0 1,0 0-1,1 0 1,-1 1 0,0-1-1,0 0 1,1 0-1,-1 0 1,0 0-1,0 0 1,0 0 0,0 0-1,-1 0 1,1 0-1,0 0 1,0 0-1,-1 2 1,0 2 384,2-1-277,-2 1 0,1-1 0,0 0-1,-1 0 1,0 1 0,0-1 0,0 0-1,0 0 1,-1 0 0,0 0 0,0 0-1,0 0 1,0-1 0,0 1 0,-1-1 0,0 1-1,1-1 1,-1 0 0,-1 0 0,1 0-1,0-1 1,-6 4 0,4-3 36,-1 0 0,0 0 0,0-1 1,-1 0-1,1 0 0,0 0 0,-1-1 0,1 0 0,-1 0 0,1-1 1,-1 0-1,1 0 0,-11-2 0,11 2-113,1-1 0,-1 0-1,1-1 1,-1 0 0,1 1 0,0-2-1,0 1 1,0-1 0,0 1 0,0-1-1,0-1 1,1 1 0,-1-1 0,1 1-1,-5-7 1,7 7-101,0 0 1,0-1-1,0 1 0,0-1 0,1 0 1,-1 1-1,1-1 0,0 0 0,0 0 1,0 0-1,1 0 0,-1 0 0,1 0 0,0 0 1,0 0-1,1 0 0,-1 0 0,1 0 1,0 0-1,0 0 0,0 1 0,0-1 1,4-7-1,-3 7-97,0 1-1,0-1 1,0 1 0,0-1 0,1 1-1,-1 0 1,1 0 0,0 0 0,0 0 0,0 1-1,1-1 1,-1 1 0,0 0 0,1-1 0,-1 2-1,1-1 1,0 0 0,0 1 0,0 0-1,0 0 1,0 0 0,0 0 0,0 0 0,0 1-1,0 0 1,0 0 0,0 0 0,5 1 0,2 0-384,0 1 0,0 0 0,-1 1 0,1 0 0,-1 1 0,0 0 0,0 1 0,-1 0 0,15 9 0,26 24-2116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3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8 9162,'-12'-7'6130,"-5"8"-3681,-16 10-750,32-11-1613,-9 5 371,-1 0 0,1 1 0,0 0 1,0 1-1,0 0 0,-15 15 0,23-20-416,-1 0 0,1 1 0,-1-1 0,1 1 0,0-1 0,0 1 0,1 0-1,-1 0 1,0 0 0,1 0 0,0 0 0,0 0 0,0 1 0,0-1 0,0 0-1,0 0 1,1 1 0,0-1 0,0 0 0,0 1 0,0-1 0,0 1 0,1-1-1,-1 0 1,1 0 0,0 1 0,0-1 0,3 6 0,-3-6-78,1-1 0,0 1 0,1-1 1,-1 1-1,0-1 0,1 0 0,0 0 1,-1 0-1,1 0 0,0-1 0,0 1 0,0-1 1,0 1-1,0-1 0,0 0 0,0 0 0,6 1 1,6 0-138,1 0 1,23 0 0,-29-2 92,55-3-457,-1-2-1,0-3 1,77-19 0,-85 15 584,-55 12-44,1-1 0,-1 1 0,1 0 1,-1-1-1,1 1 0,-1 0 0,0 0 1,1 0-1,-1 0 0,1 0 0,-1 1 1,1-1-1,1 1 0,-2-1 1,-1 0 0,0 1-1,0-1 1,0 0 0,0 1 0,0-1 0,0 0 0,0 1 0,0-1-1,0 0 1,0 1 0,0-1 0,0 0 0,0 1 0,0-1-1,0 0 1,0 0 0,0 1 0,0-1 0,0 0 0,0 1-1,0-1 1,-1 0 0,1 1 0,0-1 0,0 0 0,0 0-1,-1 1 1,1-1 0,0 0 0,0 0 0,-1 0 0,1 1-1,-1-1 1,-3 4 44,0 0 0,0-1-1,-1 0 1,1 0 0,-10 5-1,1-2 209,-1-1-1,0 0 1,0-1-1,-26 4 1,34-7-163,1 0 0,0-1 0,-1 0 0,1 0 0,0 0 0,-1-1 0,1 1 0,0-1 0,-1-1 0,1 1 0,0-1 0,0 0 0,0 0 0,0 0 0,1-1 0,-8-4 0,10 6-68,1 0 0,0-1 1,0 1-1,-1 0 0,1 0 0,0-1 0,0 1 0,0 0 1,0-1-1,0 1 0,1-1 0,-1 1 0,0-1 0,1 0 1,-1 1-1,1-1 0,0 0 0,-1 1 0,1-1 1,0 0-1,0 1 0,0-3 0,1 1-35,-1 1 0,1-1-1,0 0 1,0 1 0,0-1 0,1 1 0,-1-1-1,0 1 1,1 0 0,0-1 0,-1 1 0,4-3-1,0 1-103,0-1 0,0 1 0,0 0-1,1 0 1,-1 1 0,1 0 0,0 0-1,0 0 1,0 1 0,12-4 0,-5 5-280,0 0 1,0 1 0,0 0 0,0 1 0,24 4 0,17 10-1705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10298,'-65'39'8962,"67"-43"-7346,5 4-215,-7-1-529,0-1 8,8 2-952,11 5-992,37 8-640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11442,'-1'2'6443,"-3"16"-4975,-13 23-967,-1-1-1,-2-1 0,-35 51 0,28-46-404,21-36-27,6-8-75,0 0 1,0 0-1,1 0 1,-1 0-1,0 0 1,0 0-1,0 0 1,0 0-1,0 0 1,0 0-1,0 0 1,0 0-1,0 0 1,0 0-1,1 0 1,-1 0-1,0 0 1,0 0-1,0 1 1,0-1-1,0 0 1,0 0-1,0 0 1,0 0-1,0 0 1,0 0-1,0 0 1,0 0-1,0 0 1,0 0-1,0 1 1,31-11-510,211-65-1761,-240 75 2277,0-1 0,0 0 0,0 1 0,0-1 0,1 1 0,-1-1 1,0 1-1,0 0 0,0 0 0,0 0 0,0 0 0,0 0 0,0 1 0,1-1 0,-1 1 0,0-1 0,0 1 0,0 0 0,0-1 1,-1 1-1,1 0 0,0 1 0,2 0 0,-1 2 26,-1-1 0,0 1-1,0 0 1,0 0 0,0-1 0,0 1 0,-1 0 0,0 1 0,0-1 0,1 5-1,0-2-2,0 0 0,0-1-1,0 1 1,1 0-1,0-1 1,1 1 0,-1-1-1,1 0 1,1 0-1,-1-1 1,1 1 0,7 7-1,-7-10-8,-1 0 0,0 0 0,1 0 0,0 0 0,0-1 0,0 0 1,0 0-1,0 0 0,0-1 0,0 1 0,0-1 0,1 0 0,-1-1 0,1 0 0,-1 1 0,0-2 0,9 0 0,-7 0-96,-1 0 0,0 0 0,0 0 0,0-1 0,0 0 0,0 0 1,0-1-1,0 0 0,-1 0 0,1 0 0,-1 0 0,0-1 0,0 0 0,0 0 0,-1-1 1,1 1-1,-1-1 0,0 0 0,0 0 0,-1 0 0,1-1 0,-1 1 0,-1-1 0,1 0 1,2-7-1,1-5-1336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75 12747,'-25'-60'5025,"64"55"-3441,2 0-608,-2 2-472,-10 1-328,-6 6-760,-5 2-448</inkml:trace>
  <inkml:trace contextRef="#ctx0" brushRef="#br0" timeOffset="1">38 111 11586,'-25'89'3985,"74"-79"-3641,3 0-344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13499,'1'3'5009,"4"5"-3936,4 9-1202,-1-2 233,0 2 67,0-1-1,19 26 1,-25-39-96,0 1 1,1-1-1,0 0 0,-1 0 0,1 0 1,0 0-1,1-1 0,-1 1 1,0-1-1,1 0 0,-1 0 1,1 0-1,0 0 0,0 0 0,0-1 1,0 0-1,0 0 0,0 0 1,4 0-1,-6-1-26,-1 0-1,1-1 1,-1 1 0,1-1-1,-1 1 1,1-1-1,-1 0 1,1 1 0,-1-1-1,0 0 1,1 0 0,-1 0-1,0 0 1,0 0 0,1 0-1,-1 0 1,0-1-1,0 1 1,0 0 0,-1-1-1,1 1 1,0 0 0,0-1-1,-1 1 1,1-1 0,0-2-1,12-53 650,-8 29-442,-1 14-209,1 1 0,1 0 1,0 0-1,0 0 0,1 0 0,16-20 0,-19 28-74,-1 1-1,2 0 1,-1 0-1,0 0 1,1 0-1,0 0 1,-1 1-1,11-5 1,-12 7-31,0 0 1,0 0 0,0 0 0,0 0-1,0 1 1,1-1 0,-1 1-1,0 0 1,0 0 0,1 0 0,-1 0-1,0 1 1,0-1 0,0 1 0,1 0-1,4 2 1,-6-2-7,0 0-1,-1 0 1,1 0-1,0 0 1,-1 0-1,1 1 1,-1-1-1,0 1 1,1-1 0,-1 1-1,0 0 1,0-1-1,0 1 1,0 0-1,0 0 1,0 0-1,-1-1 1,1 1-1,0 0 1,-1 0-1,0 0 1,1 0-1,-1 0 1,0 0-1,0 0 1,-1 4-1,0 8-116,0-1-1,-1 1 1,-4 13-1,0 2 139,5-22 53,0 0 0,0 0 1,1 0-1,0 0 0,0 1 0,2 12 0,-1-17 12,0 0 0,1 0 0,-1 0 0,1 0 0,-1-1 0,1 1 0,0 0 0,0-1 1,0 0-1,0 1 0,0-1 0,0 0 0,1 0 0,-1 0 0,1-1 0,-1 1 0,1 0 0,0-1 0,3 2 0,1 0 37,-1-1-1,1 1 0,0-1 0,0-1 1,1 1-1,-1-1 0,0 0 0,0-1 0,1 0 1,-1 0-1,0 0 0,12-3 0,-16 2-139,1 1 0,-1-1 0,1-1-1,-1 1 1,1 0 0,-1-1-1,0 0 1,0 0 0,0 0 0,0 0-1,0 0 1,0 0 0,-1-1-1,1 1 1,-1-1 0,1 0 0,-1 0-1,0 0 1,0 0 0,0 0 0,-1-1-1,1 1 1,-1 0 0,0-1-1,0 1 1,1-6 0,-1-8-1398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12459,'14'-3'5289,"12"-2"-2953,10-2-1239,-2 2-193,0 5-464,-11 0-352,-3 4-944,-2 2-481,-10 4-1607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9098,'11'5'4465,"4"0"-944,22-1-2785,-1 0-80,-2-3-424,8 1-384,-12 1-856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11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 13523,'8'-1'671,"-5"0"-271,0 1 0,1 0 0,-1-1 0,0 1 0,0 0 0,1 0 0,-1 1 0,5 0 0,-8-1-351,0 0 1,0 0 0,1 1 0,-1-1-1,0 0 1,1 0 0,-1 1 0,0-1-1,0 0 1,0 0 0,1 1 0,-1-1-1,0 0 1,0 1 0,0-1 0,1 0-1,-1 1 1,0-1 0,0 0 0,0 1-1,0-1 1,0 0 0,0 1 0,0-1-1,0 0 1,0 1 0,0-1 0,0 1-1,-8 18 1015,-23 34 961,-54 98 2310,62-114-3089,22-36-1208,1 0 1,-1 0-1,1 0 1,-1-1-1,0 1 0,0 0 1,1 0-1,-1-1 0,0 1 1,0 0-1,0-1 0,0 1 1,0 0-1,1-1 0,-1 0 1,0 1-1,0-1 1,0 1-1,0-1 0,-1 0 1,1 0-1,0 0 0,0 0 1,0 0-1,0 0 0,0 0 1,0 0-1,0 0 0,0 0 1,0 0-1,0-1 1,0 1-1,-2-1 0,4-3 137,11 0-111,14-2-60,-12 5-65,-1-1-1,0 2 1,1 0-1,-1 1 1,1 0-1,-1 1 1,17 4-1,6 4-182,44 20-1,-78-29 236,2 1-419,26 7 777,-18-10-2159,-11 1 1553,-1-1 0,0 1 0,1 0 1,-1-1-1,0 1 0,1 0 1,-1-1-1,0 1 0,1-1 0,-1 1 1,0 0-1,0-1 0,1 1 1,-1-1-1,0 1 0,0-1 0,0 1 1,0-1-1,0 1 0,0-1 1,0 1-1,0 0 0,0-2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14931,'15'-5'4443,"5"5"-4050,-4 1-188,77 2 38,0 4 0,-1 5 0,179 46 0,-130-17 2,-3 6-1,-2 5 0,-2 7 1,-3 6-1,133 88 0,-153-80-292,-3 5 0,-3 4 0,-4 5 0,-5 5 0,-3 3 0,-4 5 0,-5 3 0,-5 4 0,-4 3 0,85 169 0,-109-163-824,-15-18-422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3:2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13579,'1'0'7611,"12"3"-5451,23 6-1653,1 1 0,56 24 0,74 43 289,-88-39-505,-60-30-206,-10-4 4,1 0 0,-1 1 0,0-1 0,0 2-1,0-1 1,-1 1 0,0 1 0,8 7 0,-16-14-79,0 0 0,0 0 0,-1-1 0,1 1 0,0 0 0,0 0 0,1 0 0,-1 0 0,0 0 0,0 0 0,0 0 0,0 0 0,0 0 0,0 0 0,0 0 0,0-1 0,0 1 0,0 0 0,0 0 0,0 0 0,0 0 0,0 0 0,0 0 0,0 0 0,0 0 0,0 0 0,0 0 0,0 0 0,0 0 0,0 0 0,1 0 0,-1 0 0,0 0 0,0 0 0,0 0 0,0 0 0,0 0 0,0 0 0,0 0 0,0 0 0,0 0 0,0 0 0,0 0 0,1 0 0,-1 0 0,0 0 0,0 0 0,0 0 0,0 0 0,0 0 0,0 0 0,0 0 0,0 0 0,0 0 0,0 0 0,0 0 0,0 0 0,0 0 0,1 0 0,-1 0 0,0 0 0,0 0 0,0 0 0,0 0 0,0 1 0,0-14 387,-5-14 129,-2-1-295,1 0 0,2 0 0,0 0 0,2 0-1,2-1 1,0 1 0,6-38 0,-3 30-193,-2 17 38,1 0-1,5-21 0,-6 35-164,1 0 0,-1 0-1,1 0 1,0 0-1,1 0 1,-1 1-1,1-1 1,0 1-1,0 0 1,0 0-1,0 0 1,7-6-1,6-3-1773,-3 1-787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0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15 459 13667,'-3'-6'5076,"1"-5"-4208,0 0-264,-3-28 473,3 0 1,4-70-1,1 24 305,-3 84-1358,0 1 0,-1 0 0,1 0 0,0 0 0,0 0 0,0-1 0,0 1 0,0 0 0,0 0 0,0 0 0,0-1 0,0 1 0,0 0-1,0 0 1,0 0 0,0 0 0,1-1 0,-1 1 0,0 0 0,0 0 0,0 0 0,0 0 0,0-1 0,0 1 0,0 0 0,0 0 0,0 0 0,1 0 0,-1 0-1,0 0 1,0-1 0,0 1 0,0 0 0,1 0 0,-1 0 0,0 0 0,0 0 0,0 0 0,0 0 0,1 0 0,-1 0 0,0 0 0,0 0 0,0 0 0,1 0-1,9 7 510,15 22-304,-17-20-125,8 9-61,0-2 0,1 0-1,30 21 1,-37-31-45,0 1 0,0-1 0,0-1 0,1 0 0,0-1 0,0 0 0,0 0-1,21 3 1,-30-7-1,1 0 0,-1 1 0,1-1 0,0 0 0,-1 0 0,1-1 0,-1 1 0,1 0 0,-1-1 0,1 0 0,2 0 0,-4 0 6,0 0 0,0 1 0,0-1 0,0 0-1,0 1 1,0-1 0,0 0 0,-1 0 0,1 0 0,0 0 0,-1 0 0,1 1 0,0-1 0,-1-1 0,1 1 0,-1 0 0,1-2 0,0-2 49,-1-1 0,0 0 0,0 1 0,0-1 0,0 1 0,-1-1 0,-3-9-1,0-8 271,-18-84 1168,5 31-560,17 73-888,-1 0 0,1 0-1,-1 0 1,1 0-1,0 0 1,1 0-1,-1 0 1,0 0 0,2-5-1,-1 7-33,-1 0 0,1 0 0,-1 0 1,1 0-1,-1 0 0,1 0 0,0 0 0,-1 0 0,1 0 0,0 1 0,0-1 0,0 0 1,0 1-1,0-1 0,0 1 0,0-1 0,0 1 0,0-1 0,0 1 0,0-1 0,0 1 0,0 0 1,0 0-1,0 0 0,0 0 0,0-1 0,0 1 0,0 1 0,2-1 0,4 1-102,0 0-1,-1 0 1,1 0 0,-1 1-1,0 0 1,1 1-1,-1-1 1,0 1 0,7 5-1,1 1-1831,-1 1 1,24 22-1,-15-10-1218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4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8 272 12979,'-2'0'11663,"-2"-9"-10869,3-1-751,0 0 0,1 1 0,0-1 0,1 0 0,0 0 0,0 0 0,1 0 0,5-16 0,-5 19-86,1-1 1,0 1-1,0-1 1,1 1 0,0 0-1,0 0 1,0 1-1,1-1 1,0 1-1,1 0 1,-1 0-1,1 1 1,0-1-1,0 1 1,1 1 0,0-1-1,12-5 1,-17 9-18,1 0 1,-1 1 0,0-1 0,0 1 0,1 0-1,-1 0 1,0 0 0,0 0 0,1 0 0,-1 0-1,0 0 1,0 1 0,1-1 0,-1 1 0,0 0-1,0 0 1,0 0 0,0 0 0,0 0 0,0 0-1,0 0 1,0 1 0,0-1 0,-1 1 0,1-1-1,0 1 1,-1 0 0,0-1 0,1 1-1,-1 0 1,0 0 0,0 0 0,0 0 0,0 0-1,0 0 1,0 0 0,-1 1 0,1-1 0,-1 0-1,1 0 1,-1 1 0,0-1 0,0 0 0,0 0-1,0 1 1,-1-1 0,0 4 0,-1-1 52,0-1 1,0 1 0,0-1-1,-1 1 1,0-1 0,0 0-1,0 0 1,0-1 0,-1 1-1,0-1 1,1 1 0,-6 2-1,-6 4 1018,-33 16 0,45-24-814,20 8 377,0-2-887,1 0 1,1-1-1,0-1 1,-1 0-1,26 3 1,101 8-5436,-125-15 4848,-19-2 939,20 0-382,-21 0 424,1 0-1,-1 0 0,0-1 0,1 1 1,-1 0-1,0 0 0,1 0 1,-1 0-1,0 0 0,1-1 0,-1 1 1,0 0-1,1 0 0,-1 0 0,0-1 1,0 1-1,1 0 0,-1 0 0,0-1 1,0 1-1,1 0 0,-1-1 0,0 1 1,0 0-1,0-1 0,0 1 1,1 0-1,-1-1 0,0 1 0,0-1 1,0 1-1,0 0 0,0-1 0,0 1 1,0 0-1,0-1 0,0 1 0,0-1 1,0 1-1,0 0 0,-1-1 1,1 1-1,0 0 0,0-1 0,0 1 1,0 0-1,-1-1 0,1 1 0,0-1 1,-1-13 2690,2-11-1752,8-46 0,-7 63-941,0-1 0,1 2 0,0-1 1,1 0-1,0 0 0,0 1 0,0 0 0,1 0 1,0 0-1,0 0 0,1 1 0,0 0 0,0 0 1,0 1-1,1 0 0,0 0 0,0 0 1,0 1-1,10-5 0,-14 8-124,-1-1 1,0 1-1,0 0 0,1 0 1,-1 0-1,1 1 0,-1-1 0,1 0 1,-1 1-1,1 0 0,-1-1 1,1 1-1,0 0 0,-1 1 1,1-1-1,-1 0 0,1 1 1,-1-1-1,1 1 0,-1 0 1,1 0-1,-1 0 0,0 0 0,1 0 1,-1 0-1,3 3 0,-4-3 16,0 1-1,1-1 0,-1 1 0,0-1 0,0 1 0,0 0 1,0-1-1,-1 1 0,1 0 0,0 0 0,-1 0 1,1 0-1,-1 0 0,0-1 0,1 1 0,-1 0 0,0 0 1,0 0-1,0 0 0,-1 0 0,1 0 0,0 0 0,-1 0 1,1 0-1,-1-1 0,0 1 0,1 0 0,-1 0 0,0-1 1,0 1-1,0 0 0,-1-1 0,1 1 0,-2 1 1,-4 4 39,0 1 1,0-2 0,-1 1-1,0-1 1,0 0 0,0-1 0,-1 0-1,-13 6 1,3-2 63,18-8-52,-1 0 0,0 0 0,1 0 0,-1 0 0,1 0 0,-1 0 0,1 0 0,0 0 0,-1 1 1,1-1-1,0 0 0,0 1 0,0-1 0,0 1 0,0 0 0,0-1 0,0 1 0,0 0 1,1-1-1,-1 1 0,1 0 0,-1 0 0,1-1 0,0 1 0,0 0 0,0 0 0,0 2 0,0-2-24,1 0 0,0 0 0,0 0-1,0 0 1,0 0 0,0 0-1,0 0 1,0-1 0,1 1 0,-1 0-1,0-1 1,1 1 0,0-1-1,-1 1 1,1-1 0,0 0 0,0 0-1,0 0 1,0 0 0,0 0-1,0 0 1,0 0 0,3 0 0,6 2-92,0-1 1,0 0 0,0 0 0,0-1-1,0 0 1,0-1 0,14-2-1,9-3-225,35-9-1,-20 3 40,-48 11 219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0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117 148 10426,'3'5'5521,"2"-1"-1384,-13-1 1801,6-3-4794,-2-2-608,-18-6-224,-38-42-520,41 11-432,9 6-1193,10 5-847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0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93 159 10890,'47'-22'4856,"-45"22"-4571,0-1 1,0 0-1,0 1 0,-1-1 1,1 1-1,0 0 0,0 0 1,0 0-1,0 0 0,0 0 1,0 0-1,3 1 1,-5-1-173,1 0 0,0 0 0,-1 1 1,1-1-1,-1 0 0,1 1 0,0-1 1,-1 1-1,1-1 0,-1 1 0,1-1 1,-1 1-1,1-1 0,-1 1 0,0-1 1,1 1-1,-1 0 0,0-1 0,1 1 1,-1 0-1,0-1 0,1 2 0,-1 0 36,0-1-1,0 1 1,0 0-1,0 0 1,0 0-1,-1-1 0,1 1 1,0 0-1,-1 0 1,1-1-1,-1 1 1,0 0-1,1-1 0,-1 1 1,0 0-1,0-1 1,0 1-1,0-1 1,-1 0-1,0 2 0,-1 0-16,0 0 0,0-1 0,0 1-1,0-1 1,0 0 0,-1 0 0,1 0-1,-1 0 1,0-1 0,1 1 0,-1-1-1,0 0 1,0 0 0,0 0 0,0-1-1,0 1 1,0-1 0,0 0 0,0 0-1,0 0 1,0-1 0,0 1 0,1-1-1,-1 0 1,0 0 0,0-1 0,-4-1-1,4 1-88,0-1 0,0 0 0,0 0 0,0 0-1,0 0 1,1 0 0,0-1 0,-1 0-1,1 0 1,1 1 0,-1-2 0,0 1 0,1 0-1,0 0 1,0-1 0,0 1 0,1-1-1,0 0 1,-1 0 0,2 1 0,-1-1 0,0-6-1,1 6-36,0 0 0,1-1-1,-1 1 1,1 0 0,0 0-1,0 0 1,1-1 0,-1 1-1,1 0 1,1 1 0,-1-1-1,0 0 1,1 1 0,0-1-1,6-6 1,-7 9-24,0 0 0,0 1 0,0-1 1,0 0-1,0 1 0,0-1 0,1 1 0,-1 0 0,1-1 0,-1 1 1,1 0-1,-1 1 0,1-1 0,0 0 0,-1 1 0,1 0 0,0-1 1,0 1-1,-1 0 0,1 0 0,0 1 0,0-1 0,-1 0 0,1 1 1,0 0-1,-1 0 0,1 0 0,-1 0 0,1 0 0,-1 0 0,0 0 0,5 4 1,-1 0-267,0 0 1,0 1 0,0 0-1,0 0 1,-1 0 0,0 0-1,-1 1 1,8 13 0,7 24-2418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0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162 323 15675,'-2'-12'6058,"5"-11"-4498,9 4-328,-12-14-912,0 2-616,-10 9-1232,-6-9-561</inkml:trace>
  <inkml:trace contextRef="#ctx0" brushRef="#br0" timeOffset="1">1 75 14451,'0'-3'5537,"42"-3"-4312,75-45-289,-70 42-1568,-5 4-689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0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13683,'3'-3'5660,"8"-1"-4887,-7 3-33,3-4-316,0 0-1,0 0 0,-1-1 0,0 0 0,0 0 0,0 0 0,6-11 0,-7 11-212,10-14 142,-1 1 0,-1-2 1,-1 0-1,-1-1 0,0 0 0,-2 0 1,8-29-1,-19 65-398,0 0-1,1 0 1,1 0 0,0 0 0,1 0 0,0-1-1,4 15 1,-2-14-487,0 0-1,1-1 1,1 1-1,0-1 1,1 0-1,0-1 0,1 1 1,10 12-1,4 5-1858</inkml:trace>
  <inkml:trace contextRef="#ctx0" brushRef="#br0" timeOffset="1">28 214 10874,'8'5'5473,"0"-2"-1392,23 9-2808,2-4-393,12 0-968,11 3-696,-3 1-1065,1 1-735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0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16388,'9'0'6289,"29"-5"-4265,27-5-607,65-4-433,27 2-256,61-6-384,18 2-120,-9-5-72,-2-3 8,-25 19-144,-38-2-304,-53 12-1072,-28 8-841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11771,'13'-8'5129,"5"-20"-2169,6-5-871,15-10-345,-1-11-312,9 0-599,-5 2-113,-16 17-80,-6 12-64,-9 23-64,4 16-64,-10 8-160,-4 14-104,2 15-712,-1 3-584,3 2-1625,8-3-983</inkml:trace>
  <inkml:trace contextRef="#ctx0" brushRef="#br0" timeOffset="1">20 220 14147,'11'0'5537,"26"-3"-3304,12-2-1697,23 5-616,11 3-632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3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49 272 12731,'-3'5'523,"1"-3"-163,1 1 0,-1-1 0,1 1 0,-1 0 0,1-1 0,0 1 0,0 0 0,-1 3 0,7 2 780,14-7-529,-13-1-540,1-1-1,-1 0 0,1 0 1,-1-1-1,0 0 1,1 0-1,-1 0 1,0-1-1,0 0 0,-1 0 1,1 0-1,7-7 1,-11 9-39,0-1 1,0 0 0,-1 0-1,1 0 1,-1 0 0,1 0-1,-1-1 1,0 1 0,0 0-1,0-1 1,0 1 0,0-1-1,0 1 1,-1-1 0,1 1 0,-1-1-1,0 1 1,0-1 0,1 0-1,-2 1 1,1-1 0,0 1-1,-1-1 1,1 1 0,-1-1-1,0 1 1,1-1 0,-1 1-1,0-1 1,-1 1 0,1 0-1,0 0 1,-1 0 0,-1-3-1,-6-6 595,0 0-1,-1 0 1,0 1-1,-20-15 0,21 19-259,0-1 0,1 0 0,0-1 0,1 0-1,-1 0 1,2-1 0,-1 1 0,-7-14 0,14 21-372,-1 0 1,0 0 0,1 0-1,-1 0 1,1 0-1,-1-1 1,1 1 0,0 0-1,-1 0 1,1 0 0,0 0-1,0-1 1,0 1-1,0 0 1,0 0 0,0 0-1,0-1 1,0 1 0,0 0-1,1 0 1,-1 0 0,0 0-1,1 0 1,-1 0-1,1-1 1,-1 1 0,1 0-1,0 0 1,-1 0 0,1 1-1,0-1 1,0 0-1,0 0 1,-1 0 0,1 0-1,0 1 1,0-1 0,0 0-1,0 1 1,1-1-1,-1 1 1,0-1 0,0 1-1,0 0 1,0-1 0,0 1-1,0 0 1,1 0-1,-1 0 1,0 0 0,0 0-1,2 0 1,6 0-435,0 0-1,-1 0 1,1 1 0,-1 1 0,16 3-1,24 13-1953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3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14003,'81'-33'5034,"-81"32"-4906,1 1-1,0 0 1,0-1-1,0 1 1,0 0-1,0-1 1,0 1-1,0 0 1,0 0-1,0 0 0,0 0 1,0 0-1,0 0 1,0 0-1,0 0 1,0 0-1,0 0 1,-1 0-1,1 1 1,0-1-1,0 0 1,0 1-1,0-1 0,1 1 1,2 13 746,-3-10-360,2 15 136,0 0 0,-1 0 1,-1 0-1,-1 24 1,-1-24-595,1-1 0,1 1 1,1-1-1,0 0 0,6 21 1,-7-39-33,0 0 0,0-1 1,-1 1-1,1 0 0,0-1 0,0 1 0,-1-1 1,1 1-1,0-1 0,-1 1 0,1-1 1,-1 0-1,1 1 0,-1-1 0,1 0 1,-1 1-1,1-1 0,-1 0 0,0 0 0,1 1 1,-1-2-1,23-34 273,-9 15-156,22-28 45,49-49 1,-35 50-136,-47 45-68,1 1 0,-1-1 0,0 1 0,1-1-1,0 1 1,-1 0 0,1 1 0,0-1 0,0 1 0,0 0-1,0-1 1,9 0 0,-12 2-50,0 1 0,0-1 1,1 0-1,-1 0 0,0 0 0,0 1 0,0-1 1,0 1-1,1-1 0,-1 1 0,0-1 0,0 1 0,0 0 1,0-1-1,0 1 0,-1 0 0,1 0 0,0 0 1,0 0-1,0-1 0,-1 1 0,1 0 0,0 0 1,-1 1-1,1-1 0,-1 0 0,1 0 0,-1 0 0,0 0 1,1 0-1,-1 1 0,0-1 0,0 0 0,0 0 1,0 0-1,0 1 0,0 0 0,0 2-235,-1 0-1,1 0 1,-1 0-1,0 0 1,0 0-1,0 0 1,0 0-1,-1 0 1,-3 5-1,1-3 122,-1-1 0,-1 1 0,1-1 0,-1-1 0,1 1 0,-1-1 0,-1 0 0,1 0 0,0-1-1,-1 0 1,0 0 0,-8 2 0,4-1 409,1 1-1,0 0 1,0 0-1,-12 9 1,21-14-167,0 1-1,1-1 1,-1 0-1,1 1 1,-1-1 0,1 1-1,-1 0 1,1-1-1,-1 1 1,1-1 0,-1 1-1,1 0 1,0-1-1,-1 1 1,1 0 0,0 0-1,0-1 1,-1 1-1,1 0 1,0 0 0,0-1-1,0 1 1,0 0-1,0 0 1,0-1-1,0 1 1,0 0 0,0 0-1,0-1 1,1 1-1,-1 0 1,0 0 0,0-1-1,1 1 1,-1 0-1,1-1 1,-1 1 0,0 0-1,1-1 1,-1 1-1,1-1 1,-1 1 0,1-1-1,0 1 1,-1-1-1,1 1 1,-1-1 0,1 0-1,1 1 1,39 20 748,-35-18-657,21 9-343,0-1 1,1-2-1,0-1 0,30 6 0,-36-14-1658,-10-4-697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2 337 13139,'-2'-1'6009,"2"-9"-3016,7-10-1025,3-14-416,-2-18-831,5-3-361,-5 1-624,-3 7-352,-2 18-753,-6 5-535,0 14 95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77 12259,'-78'-46'5769,"78"40"-1856,9-1-1465,15 3-687,12 2-337,4 0-632,1 1-232,6 1-384,0-4-88,-8 3-328,-1-2-360,-17 3-1224,-10 1-697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4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48 13243,'-39'-47'4745,"43"65"-3841,-4 1-192,-1 9-64,1 6-136,6-3-183,6-4-57,6-7 24,4-7-72,8-11-80,0-2-16,5 0-320,-1-4-176,-3 4-569,-5 0-407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 13995,'-75'-24'5601,"116"24"-3752,12 0-209,19-5-640,-5-3-296,-30 8-936,-17 0-784,-1 0-3657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10602,'6'-52'11952,"18"-26"-8976,-5 18-1696,-16 49-1169,0 1 0,0 0 0,1 0 0,1 1 0,0-1 0,7-9 0,-10 15-122,0 1 1,0 0-1,1 0 1,-1 0-1,1 1 0,0-1 1,0 1-1,0-1 1,0 1-1,0 0 0,1 0 1,-1 0-1,1 1 1,-1-1-1,1 1 0,-1 0 1,1 0-1,0 0 1,0 0-1,5 1 1,-8 0-8,0 0 0,0 0 0,0 0 0,-1 0 0,1 0 0,0 0 0,0 1 0,0-1 0,-1 0 0,1 1 0,0-1 0,0 0 0,-1 1 0,1-1 0,0 1 0,-1 0 0,1-1 0,0 1 0,-1-1 0,1 1 1,-1 0-1,1-1 0,-1 1 0,1 0 0,-1 0 0,0-1 0,1 1 0,-1 0 0,0 0 0,0 0 0,1-1 0,-1 1 0,0 0 0,0 0 0,0 0 0,0 0 0,0 0 0,0-1 0,0 1 0,-1 0 0,1 0 0,0 1 1,-1 2-48,0 1 0,0 0 1,0 0-1,-1-1 0,0 1 1,-2 4-1,0-2 55,-1 0 0,0 0 0,-1-1 0,1 1 1,-1-1-1,-13 10 0,1 0 10,18-15-1,0 0-1,-1 0 1,1-1 0,0 1 0,0 0 0,0 0-1,0 0 1,0 0 0,0 0 0,0 0 0,1 0-1,-1 0 1,0 0 0,0 0 0,1 0 0,-1 0-1,1-1 1,-1 1 0,1 0 0,-1 0 0,1 0-1,-1-1 1,1 1 0,-1 0 0,1 0 0,0-1-1,0 1 1,-1-1 0,2 2 0,28 22 78,-20-19-85,0 0-1,0-1 1,1 0-1,-1-1 1,20 4-1,-25-6 13,-1 0 1,1 0-1,0-1 1,0 0-1,-1 0 1,1-1-1,0 1 0,0-1 1,0 0-1,-1 0 1,1 0-1,-1-1 1,1 0-1,-1 0 0,1 0 1,5-4-1,-9 5 1,0 0-1,0 0 0,0 0 0,0 1 1,0-1-1,1 0 0,-1 0 1,0 1-1,0-1 0,1 1 1,-1-1-1,1 1 0,-1-1 1,0 1-1,1 0 0,-1 0 0,1 0 1,-1 0-1,1 0 0,-1 0 1,1 0-1,-1 0 0,1 1 1,-1-1-1,0 0 0,1 1 0,-1-1 1,0 1-1,3 1 0,-1 1-14,1 1-1,-1-1 1,1 1-1,-1 0 1,-1 0-1,1 0 1,3 6-1,-5-7 4,2 1-205,-1 0 0,1 0 0,0 0 0,1-1 0,-1 1 0,0-1 0,1 0 0,0 0 0,0 0 0,0 0 0,0-1 0,0 0 0,0 0 0,1 0 0,-1 0 0,8 2 0,15 0-2058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13595,'8'1'5625,"8"-1"-3680,7 0-193,10 4-608,2 4-464,6-3-696,0 8-672,-11 1-1384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15283,'15'-2'5553,"22"-1"-4784,2 0-425,13-2-1681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10362,'6'0'828,"0"0"-1,0-1 0,0 0 1,0 0-1,0-1 1,0 1-1,10-5 0,-8 2-272,-1 0 0,0 0 0,0-1 0,0 0 0,6-6 0,5-7 234,-1-1 1,28-39-1,-6 6 1289,-26 42-858,-12 10-1197,-1 0 1,0 0-1,1 1 0,-1-1 1,0 0-1,1 0 0,-1 0 1,0 0-1,1 0 0,-1 0 1,0 1-1,1-1 0,-1 0 1,0 0-1,1 0 0,-1 1 0,0-1 1,0 0-1,1 1 0,-1-1 1,0 0-1,0 0 0,0 1 1,1-1-1,-1 0 0,0 1 1,0 0-1,6 35 308,-4-18-282,2 0-604,0 0 0,2 1 0,0-2 0,1 1 0,9 17 0,11 7-2008</inkml:trace>
  <inkml:trace contextRef="#ctx0" brushRef="#br0" timeOffset="1">72 163 14499,'21'-1'5633,"18"-3"-3856,10 3-1289,-4-3-624,6 4-5201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1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52 197 9322,'1'-6'3960,"4"-3"-2614,1-5-653,-1 5-237,-4 6-331,1 0 0,-1 0 0,1 0 0,-1 0-1,0 0 1,0 0 0,0 0 0,-1 0 0,1 0 0,-1 0-1,0-1 1,0 1 0,0 0 0,0 0 0,0-1-1,-1 1 1,1 0 0,-1 0 0,0 0 0,-2-5 0,-1-1 551,-1 0 0,-1 0 0,1 1 1,-1 0-1,-1 0 0,0 0 1,0 1-1,0 0 0,-10-8 0,14 14 379,14 2 894,35 17-1544,70 36 1,-96-44-378,64 36 11,-77-42-37,-1 0 0,0 1 0,0 0 0,0 0 0,0 0 0,-1 1-1,0 0 1,0 0 0,6 9 0,-10-13-1,0 0 0,-1 0 0,1 0 0,-1 0 0,1 0-1,-1 0 1,0 0 0,1 0 0,-1 1 0,0-1 0,0 0 0,-1 0-1,1 0 1,0 0 0,-1 0 0,1 0 0,-1 0 0,0 0 0,1 0 0,-1 0-1,0 0 1,0 0 0,0-1 0,-1 1 0,1 0 0,0-1 0,-3 3-1,-2 2 2,-1 1-1,0-2 0,0 1 1,-13 7-1,19-13-1,-13 9-240,0-1 0,-1-1 0,0 0 0,0-1 0,-1-1 0,1 0 0,-1-1-1,-1-1 1,1-1 0,0 0 0,-26 0 0,-3-5-2087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49 12179,'-70'-41'4817,"92"38"-3289,0 2-136,10 1-400,4-2-247,8 0-449,3 2-152,0 0-632,-3 2-457,-7 1-767,-4 0-2585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11763,'-2'0'6561,"9"0"-3865,-5 0-1559,35 1-161,51 2-352,-31-1-184,6-2-168,2 2-64,-6 3-200,-12-2-216,-16-2-800,-12-1-600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9250,'2'3'4233,"-2"8"-1168,0 4-1201,-4 13-64,-1 7-143,-1 8-521,-4-9-288,4-3-512,-4-7-176,5-9-720,-3-2-624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65 10170,'-44'-65'5329,"38"83"-896,4 14-2920,-8 1-241,2 9-592,0-6-264,5-4-512,3-1-464,0-19-944,3-4-425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4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 12635,'22'-3'5081,"12"-5"-3569,10 3-560,4 5-71,-5-3-593,-9 3-344,-16 0-697,-17 0-311,-12 14-3481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10762,'0'9'4745,"-3"15"-1968,-4 13-737,2 7-479,-3 5-297,2-7-688,-1-1-248,7-9-552,0-10-376,3-9-992,4-9-473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47 10722,'-104'-47'13699,"117"47"-12755,20 2-391,40 1-169,-42-3-256,-7 0-112,-4 0-688,-6 5-441,-9-3-1039,2 3-489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5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40 273 12291,'-2'0'181,"-34"15"3608,36-15-3757,0 0 1,0 0-1,0 0 0,0 0 0,0 1 1,0-1-1,0 0 0,-1 0 1,1 0-1,0 0 0,0 0 0,0 1 1,0-1-1,0 0 0,0 0 1,0 0-1,0 1 0,0-1 1,0 0-1,0 0 0,0 0 0,0 0 1,0 1-1,0-1 0,0 0 1,0 0-1,0 0 0,0 0 0,0 1 1,0-1-1,0 0 0,0 0 1,0 0-1,1 0 0,-1 1 0,0-1 1,0 0-1,0 0 0,0 0 1,0 0-1,0 0 0,1 0 0,-1 1 1,0-1-1,0 0 0,0 0 1,1 0-1,20 8 1141,13-2-31,1-1 1,-1-1-1,53-2 0,-84-2-1110,1 0 0,0 0 0,-1-1 0,1 1 0,-1-1-1,1 0 1,-1 0 0,0 0 0,1 0 0,-1-1 0,0 1 0,0-1 0,1 0 0,-1 0-1,-1 0 1,1 0 0,0-1 0,2-3 0,-3 4-26,-1 0 0,0 0 1,0 0-1,0 0 0,0-1 0,0 1 0,-1 0 0,1-1 0,-1 1 1,0 0-1,1-1 0,-1 1 0,0-1 0,0 1 0,-1 0 0,1-1 1,0 1-1,-1 0 0,0-1 0,1 1 0,-1 0 0,0-1 0,0 1 1,0 0-1,0 0 0,-1 0 0,1 0 0,-3-3 0,-8-10 264,0 1 1,-1-1-1,0 2 0,-2 0 1,-15-11-1,-82-50 2741,111 73-2992,0 1 0,0 0 0,0-1 0,0 1 0,0-1 0,0 1 0,1-1 0,-1 1 0,0-1 0,0 0 0,1 1 0,-1-1 0,0 0 0,1 0 0,-1 1 0,0-1 0,1 0 0,0 0 0,-1 0 0,1 0 0,-1 0 0,1 0 0,0 0 0,-1 0 0,1 0 0,0 0 0,0 0 0,0-1 0,1 1-25,0-1 1,-1 1 0,1 0-1,0 0 1,0 0-1,0 0 1,0 0 0,1 0-1,-1 0 1,0 0 0,0 0-1,1 0 1,-1 1 0,0-1-1,1 0 1,1 0-1,7-2-337,1-1-1,-1 2 1,1 0-1,11-2 0,-14 4-379,1 0 1,-1 0-1,0 0 0,0 1 0,0 0 0,15 5 1,13 7-3566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5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53 253 13595,'-2'-2'9538,"-1"-11"-6897,-2-3-425,-3-25-968,0-7-440,-4 0-888,2 3-536,6 21-1200,4 9-945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5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4 215 13299,'-4'53'4575,"4"-53"-4533,0 0-1,0-1 1,1 1-1,-1 0 0,0 0 1,0 0-1,0 0 1,0 0-1,0 0 0,0 0 1,0 0-1,0 0 0,0 0 1,0 0-1,0 0 1,0 0-1,0 0 0,0 0 1,1 0-1,-1 0 0,0 0 1,0 0-1,0 0 1,0 0-1,0 0 0,0 0 1,0 0-1,0 0 0,0 0 1,0 0-1,0 0 1,0 0-1,1 0 0,-1 0 1,0 0-1,0 0 1,0 0-1,0 0 0,0 0 1,0 0-1,0 0 0,0 0 1,0 0-1,0 0 1,0 0-1,0 0 0,0 1 1,0-1-1,0 0 0,0 0 1,1 0-1,-1 0 1,0 0-1,0 0 0,0 0 1,0 0-1,0 0 1,0 0-1,0 0 0,0 0 1,0 1-1,7-12 1291,6-13 180,-9 15-1074,-1 0 0,0-1 0,0 0 0,-1 1 0,0-1 0,0 0 0,-1 0 0,-1 0 0,0 0 0,-1-12 0,5 27-294,0 0 0,0 0 0,1 0 1,-1 0-1,1-1 0,8 6 0,-5-3-67,14 12-71,32 29-60,-49-45 36,-1 0 0,1 0 0,-1-1 0,1 1 1,0-1-1,0 0 0,0 0 0,0 0 0,0-1 0,9 2 0,-13-3 22,1-1-1,-1 1 0,0 0 1,0 0-1,1 0 0,-1-1 0,0 1 1,0-1-1,0 1 0,1-1 0,-1 1 1,0-1-1,0 0 0,0 0 1,0 1-1,0-1 0,0 0 0,-1 0 1,1 0-1,0 0 0,0 0 0,-1 0 1,1 0-1,0 0 0,-1-1 1,1 1-1,-1 0 0,1 0 0,-1 0 1,0-1-1,0 1 0,1 0 0,-1 0 1,0-1-1,0 1 0,0 0 1,0 0-1,-1-3 0,1-7 58,-1-1 0,0 0 0,-4-13 0,3 14-34,-1-17 55,-1-35-1,4 48-158,-1 13 10,1 1 0,0-1 0,0 1 0,1-1 0,-1 1 0,0 0 0,0-1 0,1 1 0,-1-1 0,1 1 0,-1 0 0,1-1 0,-1 1 0,1 0 0,0 0 0,0 0 0,0-1 0,0 1 0,-1 0 0,2 0 0,-1 0 0,0 0 1,0 0-1,0 1 0,0-1 0,0 0 0,1 0 0,-1 1 0,0-1 0,3 0 0,3-1-437,-1 1-1,1 0 1,-1 1 0,1-1 0,9 2 0,26 0-1978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5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8 11851,'-2'-1'564,"1"0"1,-1 0-1,1 0 1,-1 1-1,0-1 1,1 0 0,-1 1-1,0 0 1,1-1-1,-1 1 1,0 0-1,-2 0 1,-21 6 2178,17-1-2629,0 0-1,1 1 1,-13 11-1,11-10 577,-12 12-331,1 1-1,0 0 1,2 1 0,-30 45 0,47-65-355,0 0 0,0 1 1,0-1-1,0 1 0,1-1 1,-1 0-1,0 1 0,1 0 1,-1-1-1,1 1 0,-1-1 1,1 1-1,0 0 1,0-1-1,-1 1 0,1 0 1,0-1-1,1 1 0,-1 0 1,0-1-1,0 1 0,1-1 1,-1 1-1,1 0 0,-1-1 1,1 1-1,0-1 0,0 1 1,-1-1-1,1 0 0,0 1 1,0-1-1,0 0 0,1 1 1,-1-1-1,0 0 1,0 0-1,1 0 0,-1 0 1,0 0-1,1-1 0,-1 1 1,1 0-1,0-1 0,-1 1 1,3 0-1,2 1-7,0-1-1,0 1 1,1-1-1,-1 0 1,0-1-1,1 1 1,-1-1 0,1-1-1,-1 1 1,11-3-1,-1-3 8,-1 0 0,0-1 0,-1-1-1,1 0 1,-1-1 0,-1-1-1,0 0 1,0-1 0,12-13 0,-25 24-4,0-1 0,0 1 0,0 0 0,0 0 0,0 0 0,0-1 0,1 1 0,-1 0 0,0 0 0,0 0 0,0-1 1,0 1-1,1 0 0,-1 0 0,0 0 0,0 0 0,0 0 0,1 0 0,-1-1 0,0 1 0,0 0 0,0 0 0,1 0 0,-1 0 0,0 0 1,0 0-1,1 0 0,-1 0 0,0 0 0,0 0 0,1 0 0,-1 0 0,0 0 0,0 0 0,1 0 0,-1 0 0,0 0 0,0 1 0,0-1 1,1 0-1,-1 0 0,0 0 0,0 0 0,0 0 0,1 1 0,-1-1 0,0 0 0,0 0 0,0 0 0,0 0 0,1 1 0,-1-1 0,0 0 0,0 0 1,0 0-1,0 1 0,0-1 0,0 1 0,2 23 36,-8 29-725,6-51 588,0-1-32,-1 0-1,1 1 1,0-1 0,0 1-1,0-1 1,0 0-1,0 1 1,0-1 0,0 0-1,0 1 1,1-1-1,-1 0 1,0 1 0,1-1-1,-1 0 1,1 1-1,0-1 1,-1 0-1,1 0 1,0 0 0,0 0-1,0 0 1,0 0-1,1 2 1,0-2-101,0 0 0,0 0 0,1 0 0,-1 0 0,0 0 0,1-1 0,-1 1 0,1-1 0,-1 1 0,0-1 0,1 0 0,3 0 0,7-1-594,-1-1 0,0 0 0,0-1-1,14-4 1,18-9-708,27-8 186,-17 18 3284,-37 6-687,49 2 2524,-60-2-3235,0 1 1,0-1-1,0 2 1,0-1-1,0 1 0,-1 0 1,1 0-1,5 3 1,-10-5-475,-1 0 1,0 0-1,0 1 1,1-1-1,-1 0 1,0 0 0,1 0-1,-1 0 1,0 1-1,0-1 1,1 0-1,-1 0 1,0 1-1,0-1 1,0 0-1,1 0 1,-1 1-1,0-1 1,0 0-1,0 1 1,0-1-1,0 0 1,1 1-1,-1-1 1,0 0 0,0 1-1,0-1 1,0 0-1,0 1 1,0-1-1,0 0 1,0 1-1,0-1 1,0 0-1,-1 1 1,1-1-1,0 0 1,0 1-1,0-1 1,0 0-1,0 0 1,-1 1-1,1-1 1,0 0-1,0 0 1,0 1 0,-1-1-1,-14 9 1176,9-7-1175,0 0-1,0 0 0,-1-1 0,1 0 1,0 0-1,-1 0 0,1-1 0,-1 0 1,1-1-1,-1 1 0,1-1 0,0 0 0,-1-1 1,1 0-1,0 0 0,0 0 0,0-1 1,0 1-1,0-1 0,1-1 0,-1 1 1,1-1-1,0 0 0,0 0 0,0-1 1,1 1-1,0-1 0,-1 0 0,2 0 1,-1-1-1,0 1 0,1-1 0,0 0 0,1 1 1,-1-1-1,1-1 0,0 1 0,1 0 1,-1 0-1,1-1 0,1 1 0,-1-1 1,1 1-1,0-1 0,0 1 0,1-1 1,2-8-1,-3 12-130,1 1 1,0 0-1,0-1 1,0 1-1,1-1 1,-1 1-1,0 0 1,1 0-1,0 0 1,-1 0-1,1 0 1,0 0-1,0 0 1,0 1-1,0-1 1,0 1-1,0-1 1,1 1-1,-1 0 1,0 0-1,1 0 1,-1 0 0,1 0-1,-1 1 1,1-1-1,0 1 1,-1-1-1,4 1 1,2 0-342,0 0 0,0 1 1,-1-1-1,1 2 0,0-1 0,0 1 1,-1 0-1,1 1 0,7 3 1,38 20-2391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34:5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52 10498,'62'-51'13029,"-76"63"-10229,-4 20-2461,-1 1-178,-26 60-1,41-72-367,4-11-604,0-10 769,0 0 0,0 0 0,0 0 0,0 0 1,1 0-1,-1 1 0,0-1 0,0 0 0,0 0 0,0 0 1,0 0-1,1 0 0,-1 0 0,0 0 0,0 0 1,0 0-1,0 0 0,1 0 0,-1 0 0,0 0 0,0 0 1,0 0-1,0 0 0,1 0 0,-1 0 0,0 0 0,0 0 1,0 0-1,0 0 0,0-1 0,1 1 0,-1 0 0,0 0 1,0 0-1,0 0 0,0 0 0,0 0 0,0 0 1,0-1-1,1 1 0,-1 0 0,0 0 0,0 0 0,0 0 1,0 0-1,0-1 0,0 1 0,2-1-99,0 1 0,0-1-1,0 0 1,0 1 0,0-1-1,0 1 1,0 0 0,0 0 0,0-1-1,0 2 1,0-1 0,0 0 0,0 0-1,2 1 1,10 0-359,226 18-6596,-4 0 2594,-80-22 6407,-155 3-1733,0 0-1,0 0 1,-1-1 0,1 1-1,0 0 1,0 0-1,0 0 1,0 0 0,0 0-1,-1 0 1,1 1 0,0-1-1,0 0 1,0 0-1,-1 1 1,1-1 0,0 0-1,0 1 1,-1-1-1,2 1 1,-2 0 20,-1-1 0,1 1 0,-1-1 0,1 1 0,-1-1 1,0 1-1,1-1 0,-1 1 0,0-1 0,1 0 0,-1 1 0,0-1 0,1 0 0,-1 0 0,0 0 0,1 1 0,-1-1 0,0 0 1,0 0-1,1 0 0,-1 0 0,-1 0 0,-19 2 920,0 0 0,0-2 1,0 0-1,0-1 0,-41-8 0,55 7-970,1 0-1,-1 0 0,1 0 0,-1-1 0,1 0 0,0 0 0,0-1 0,0 0 0,-9-8 0,12 9-96,0 0 0,0 0 0,1-1 1,-1 1-1,1-1 0,0 1 0,0-1 0,0 0 0,1 0 0,-1 0 0,1 0 0,0 0 0,0-1 0,0 1 0,1 0 0,-1 0 0,1-6 0,0 8-50,0-1-1,0 1 1,0-1 0,0 0 0,1 1-1,-1-1 1,1 0 0,-1 1-1,1-1 1,0 1 0,0-1-1,0 1 1,0 0 0,0-1-1,1 1 1,-1 0 0,1 0-1,0 0 1,-1 0 0,1 0-1,0 0 1,0 1 0,0-1-1,0 0 1,1 1 0,-1 0 0,0-1-1,1 1 1,-1 0 0,1 0-1,-1 1 1,1-1 0,-1 0-1,1 1 1,-1-1 0,1 1-1,0 0 1,3 0 0,0 0-118,1 1 1,0 0-1,-1 0 0,1 0 1,-1 1-1,0 0 1,1 0-1,-1 0 1,0 1-1,0 0 1,-1 0-1,1 1 0,0-1 1,5 7-1,18 20-2166,-5 1-2602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12371,'3'-1'10001,"-1"1"-9906,-1 0-1,1-1 1,-1 1 0,1 0-1,-1-1 1,1 0 0,-1 1-1,1-1 1,-1 1 0,0-1-1,1 0 1,-1 0 0,0 0-1,0 0 1,1 0 0,-1 0-1,0 0 1,1-2-1,3-5 92,-1-1-1,0 1 0,0-1 0,-1 0 0,0 0 0,-1-1 0,0 1 0,0 0 0,-1-1 0,0 1 0,-1-1 0,0 1 0,0-1 0,-1 0 0,0 1 0,-5-16 1,5 19-74,-4-19 203,5 18-137,3 8 43,7 13-236,1-1 0,0-1 0,21 19 0,-25-26-86,0 0-1,0-1 0,0 0 1,0 0-1,1 0 1,-1-1-1,1 0 0,0-1 1,15 4-1,56 2-642,-79-8 771,0-1 0,0 0 0,0 0 0,0 0 0,0 0 0,-1 0 0,1 0 0,0 1 0,0-1 0,-1 0 0,1 0 0,-1 0 1,1 1-1,-1-1 0,1 0 0,-1 0 0,0 1 0,1-1 0,-1 1 0,-1-2 0,-18-22 437,1 3-60,9 10-106,0 1 0,1-1-1,-14-23 1,23 33-291,-1 1-1,1-1 1,0 0 0,-1 1-1,1-1 1,0 1-1,0-1 1,0 1-1,0-1 1,0 0 0,-1 1-1,1-1 1,0 1-1,0-1 1,1 1 0,-1-1-1,0 0 1,0 1-1,0-1 1,0 1 0,0-1-1,1 1 1,-1-1-1,0 0 1,0 1 0,1-1-1,-1 1 1,0-1-1,1 1 1,0-1-1,20-9 3,36 5-419,-50 5 286,18 0-688,0 1 0,48 7 1,-62-6 435,0 1 1,0 0-1,0 0 1,0 1-1,-1 0 1,1 1-1,-1 0 1,16 12-1,-23-14 336,0 0-1,1 0 1,-1 0 0,-1 1-1,1 0 1,0-1-1,-1 1 1,0 0 0,0 0-1,0 0 1,0 1-1,-1-1 1,2 5 0,-3-7 96,1-1-1,-1 1 1,0 0 0,0-1 0,1 1 0,-1 0 0,-1-1 0,1 1 0,0 0 0,0-1 0,0 1-1,-1 0 1,1-1 0,-1 1 0,0 0 0,1-1 0,-1 1 0,0-1 0,0 1 0,0-1 0,0 0 0,0 1-1,0-1 1,0 0 0,0 0 0,-1 0 0,1 1 0,-1-1 0,1-1 0,0 1 0,-1 0 0,1 0-1,-1 0 1,0-1 0,-2 1 0,0 0 38,1 0 0,0 0 0,-1-1 0,1 1 0,-1-1 0,1 0 0,-1 0 0,1 0 0,-1-1 1,1 1-1,0-1 0,-1 0 0,1 0 0,0 0 0,-1 0 0,1-1 0,0 1 0,0-1 0,0 0 0,0 0 0,1 0 0,-1 0 0,0 0 0,1-1 0,-1 1 0,1-1 0,0 0 0,0 1 0,0-1 0,0 0 0,1 0 0,-1 0 0,1-1 0,0 1 0,-1 0 0,2 0 0,-1-1 0,0 1 0,1-1 0,-1 1 1,1-1-1,0 1 0,0 0 0,0-1 0,1 1 0,-1-1 0,1 1 0,0 0 0,0-1 0,0 1 0,0 0 0,1 0 0,-1-1 0,4-4 0,-3 5-115,0 0 0,1 0 0,-1 1 1,1-1-1,0 1 0,0-1 0,-1 1 0,1 0 0,1 0 0,-1 0 0,0 0 1,0 0-1,1 1 0,-1 0 0,1 0 0,0 0 0,5-1 0,-3 1-264,0 0 0,1 1 0,-1 0 0,0 0 0,1 1 0,-1-1 0,0 1 0,0 1 0,8 2 0,23 11-2613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16732,'40'52'6217,"-41"-72"-4825,1 1-640,-5-16-320,-2-5-344,6 4-688,1-1-408,-8 9-1176,-2 0-265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9546,'-38'-39'4929,"67"44"-656,-4-2-2481,9-5-871,2 2-305,-5-1-816,9 2-560</inkml:trace>
  <inkml:trace contextRef="#ctx0" brushRef="#br0" timeOffset="1">267 320 13731,'0'0'299,"1"1"0,0 0 0,-1-1 0,1 1 0,0-1 0,0 1 0,0-1 1,-1 1-1,1-1 0,0 0 0,0 1 0,0-1 0,0 0 0,0 1 0,0-1 0,-1 0 0,1 0 0,0 0 0,0 0 1,0 0-1,0 0 0,0 0 0,0 0 0,0-1 0,1 1 0,0-1-89,0 0 1,0 0-1,0 0 1,0-1-1,0 1 1,0 0-1,0-1 1,-1 0-1,4-3 1,0-2-27,0 0 0,0 0 0,-1 0 0,6-14 0,-3-1 219,0-1 1,-2 0-1,-1 0 0,-1 0 1,0-32-1,0 21 80,3 44-520,1 1 0,-1 0 0,5 14 0,-3-8-645,0-2 1,2 1-1,16 21 0,8 4-1457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5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10842,'3'2'5241,"2"-1"-1216,19 8-2792,9-1-329,11-3-264,4-4-296,1-2-1504,3 1-377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0 13715,'-41'21'5801,"51"-22"-3232,10-1-1449,24 2-1616,11 5-672</inkml:trace>
  <inkml:trace contextRef="#ctx0" brushRef="#br0" timeOffset="1">1 354 17012,'11'2'6441,"20"-4"-4641,44-2-1023,71-6-233,30-10-32,45-7 40,5-7-184,-12-2-672,-25 3-264,-45 12-776,-38 10-513,-74 12-3632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15347,'-20'59'5751,"-33"75"-5386,43-109-339,4-9-13,-1-1 0,0 1 0,-1-1 0,-10 14 0,13-18-33,10-8-21,15-7-21,-8-1 59,117-44-820,-109 43 617,0 1-1,1 1 1,-1 1 0,38 0 0,-20 2 270,0 1 1,-1 3 0,1 1 0,60 14 0,-98-18-10,1 0 0,0 0 1,0 0-1,0 1 1,0-1-1,0 0 1,0 0-1,0 1 0,0-1 1,0 1-1,-1-1 1,1 0-1,0 1 1,0 0-1,0-1 1,-1 1-1,1 0 0,0-1 1,-1 1-1,1 0 1,-1-1-1,1 1 1,-1 0-1,1 0 0,-1 0 1,1 0-1,-1 0 1,0-1-1,1 1 1,-1 0-1,0 0 0,0 0 1,0 0-1,0 0 1,0 1-1,0-1 89,-1 1 0,0-1-1,0 0 1,0 1 0,0-1 0,0 0-1,0 0 1,0 0 0,0 0 0,0 0-1,0 0 1,-1 0 0,1-1 0,0 1-1,-1 0 1,1-1 0,-1 1 0,1 0-1,-1-1 1,-2 1 0,-2 0 88,1 0 0,-1-1 0,0 1 0,0-1 0,1 0-1,-1-1 1,0 1 0,0-1 0,1 0 0,-1-1 0,1 1 0,-1-1 0,1 0 0,-1-1 0,-8-5 0,11 6-195,0 0 0,0 0 0,1 0 0,-1 0 0,1-1 0,-1 1 0,1-1 0,0 1 0,0-1 0,0 0 0,1 0 0,-1 0 0,1 0 0,-1 0 0,1 0 0,0-1 0,0 1 0,1 0 0,-1-1 1,1 1-1,-1 0 0,1-1 0,0 1 0,0 0 0,1-1 0,-1 1 0,1-1 0,1-5 0,-1 6-61,0 1-1,0-1 1,0 1-1,0-1 1,0 1 0,0-1-1,1 1 1,-1 0-1,1 0 1,-1 0-1,1 0 1,0 0 0,0 0-1,0 0 1,0 1-1,0-1 1,0 0-1,1 1 1,-1 0 0,0 0-1,1 0 1,-1 0-1,1 0 1,-1 0 0,1 0-1,0 1 1,-1-1-1,1 1 1,0 0-1,-1 0 1,1 0 0,0 0-1,-1 0 1,1 1-1,0-1 1,3 2-1,3 1-336,-1-1 0,0 1 0,0 0 0,0 1 0,-1 0 0,1 0 0,-1 1 0,0 0 0,0 0-1,9 9 1,19 29-4888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13875,'-5'7'5057,"5"9"-3857,0 12-1400,-3 1-552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9 372 14123,'4'21'1102,"8"35"2589,-12-56-3645,0 0 0,0 0-1,0 0 1,0 0 0,0 0 0,0 0-1,0 0 1,0 0 0,0 0 0,0-1-1,0 1 1,1 0 0,-1 0-1,0 0 1,0 0 0,0 0 0,0 0-1,0 0 1,0 0 0,0 0 0,0 0-1,1 0 1,-1 0 0,0 0 0,0 0-1,0 0 1,0 0 0,0 0 0,0 0-1,0 0 1,0 0 0,1 1 0,-1-1-1,0 0 1,0 0 0,0 0 0,0 0-1,0 0 1,0 0 0,0 0 0,1-37 1616,-6-48 541,0-32-966,5 73-2211,-9-83 0,8 121 750,1 5 116,-1-1-1,1 1 1,0 0 0,0-1 0,0 1-1,0-1 1,0 1 0,0 0-1,0-1 1,0 1 0,0-1 0,0 1-1,1 0 1,-1-1 0,1 1-1,-1 0 1,1-1 0,1-1 0,-2 3 95,0 0 0,0 0 0,0 0-1,-1-1 1,1 1 0,0 0 0,0 0 0,0 0 0,0 0 0,0-1 0,0 1 0,0 0 0,0 0 0,0 0 0,0 0 0,0-1 0,-1 1 0,1 0 0,0 0 0,0 0 0,0 0 0,0 0 0,0 0 0,-1 0 0,1-1 0,0 1 0,0 0 0,0 0 0,0 0-1,-1 0 1,1 0 0,0 0 0,0 0 0,0 0 0,-1 0 0,1 0 0,0 0 0,0 0 0,0 0 0,0 0 0,-1 0 0,1 0 0,0 0 0,0 0 0,0 0 0,0 0 0,-1 0 0,1 1 0,0-1 0,0 0 0,0 0 0,0 0 0,-1 0 0,1 0-1,0 0 1,0 0 0,0 1 0,0-1 0,0 0 0,0 0 0,0 0 0,0 0 0,-1 1 0,1-1 0,0 0 80,0 0 0,-1 1-1,1-1 1,0 0 0,0 0-1,-1 1 1,1-1 0,0 0 0,0 0-1,0 1 1,-1-1 0,1 0-1,0 1 1,0-1 0,0 0 0,0 1-1,0-1 1,-1 0 0,1 1-1,0-1 1,0 0 0,0 1 0,0-1-1,0 0 1,0 1 0,0-1-1,0 0 1,0 1 0,1-1 0,-1 0-1,0 1 1,0-1 0,0 0-1,0 1 1,0-1 0,0 0 0,1 1-1,-1-1 1,0 0 0,0 1-1,1-1 1,-1 0 0,0 0 0,0 0-1,1 1 1,-1-1 0,0 0-1,1 0 1,-1 0 0,0 1 0,1-1-1,-1 0 1,0 0 0,1 0-1,-1 0 1,1 0 0,5 4 90,1 0 0,0-1 0,0 0-1,0 0 1,0-1 0,0 0 0,1 0 0,12 2 0,3-3-63,37-2 0,-12 0-1301,-39 2-1050,-8 4-1447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16267,'10'0'6378,"3"-6"-3882,8 6-2136,10-4-168,2-2-168,4 3-384,-4-2-1344,-2 2-160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11354,'16'96'4601,"7"-108"-2680,9-14-673,1-6 24,-2-14 41,1-6-97,-4 4-160,-5 10-16,-5 20-63,-12 4 1135,-12 28-2040,4 16-368,5 15-1104,10 10-617,15-3-2568</inkml:trace>
  <inkml:trace contextRef="#ctx0" brushRef="#br0" timeOffset="1">225 223 17380,'-50'20'6425,"86"-20"-4777,20 0-1400,18-10-1360,2 2-760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3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11907,'-10'0'1748,"0"1"0,0 0 0,0 1 0,-17 5 0,13-3-1017,-1 2-1,-18 10 1,-1 3-555,-42 34 1,67-46-67,1 0 1,-1 0 0,1 0 0,0 1 0,1 0 0,-8 12-1,13-19-101,1 1 0,0 0 0,0 0 0,0 0 0,0 0 0,0 0 0,1 0 0,-1 0 0,1 0 0,-1 0 0,1 0 0,0 0 0,0 0 0,-1 1 0,2-1 0,-1 0 0,0 0 0,0 0 0,1 0 0,-1 0 0,1 0 0,-1 0 0,1 0 0,0 0 1,0 0-1,0 0 0,0 0 0,0 0 0,1 0 0,-1-1 0,0 1 0,1-1 0,-1 1 0,1-1 0,0 1 0,-1-1 0,1 0 0,3 2 0,1 0-25,0 0 0,0-1 0,1 1 0,-1-1 0,1-1 0,-1 1 0,1-1 0,-1 0 0,1-1 0,0 1 0,-1-1 0,1-1 0,0 1 0,-1-1 0,1 0 0,11-4 0,12-4-99,-1-1 0,35-17 1,-56 23 91,91-43-149,-99 47 165,1 0 0,-1 0 0,1 0 0,-1 0 0,1-1 0,0 1-1,-1 0 1,1 0 0,-1 0 0,1 0 0,-1 1 0,1-1 0,-1 0 0,1 0 0,0 0 0,-1 0 0,1 0 0,-1 1 0,1-1 0,-1 0 0,1 1 0,-1-1 0,0 0 0,1 1 0,-1-1 0,1 0 0,-1 1 0,0-1 0,1 1 0,-1-1 0,0 0 0,1 1 0,-1 0 0,7 19-356,-5-16 255,-2-3 88,3 11-328,1-1 0,1 1 0,-1-1-1,2 0 1,9 15 0,-13-23 354,0-1 1,0 0 0,0 0 0,-1 0 0,2 0-1,-1 0 1,0-1 0,0 1 0,1-1 0,-1 1-1,1-1 1,-1 0 0,1 0 0,-1 0-1,1 0 1,0 0 0,-1-1 0,1 1 0,0-1-1,0 0 1,-1 0 0,1 0 0,0 0 0,0 0-1,0 0 1,-1-1 0,1 1 0,0-1 0,-1 0-1,6-2 1,-6 2 142,0-1 0,0 1 0,0 0 0,-1-1 0,1 1 0,0-1 0,-1 0 0,1 0 0,-1 1 0,1-1 0,-1 0 0,0 0 1,0 0-1,0 0 0,0-1 0,0 1 0,0 0 0,-1 0 0,1-1 0,-1 1 0,0 0 0,1-4 0,-1-53 2745,0 58-2905,-1-9-28,-1-1-1,0 0 1,-1 1 0,-6-17 0,7 20-1803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14331,'100'59'5553,"-93"-64"-3784,-4-10-289,5-9-272,8-7-120,-3-13-247,5 10-17,-6 5-96,-12 3-120,0 21-184,0-2-224,1 9-472,1 11-1456,26 29 55,54 60-991,-49-48 471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13371,'0'-3'10290,"23"5"-9522,16 6-1016,16 5-32,2 5-216,-5-5-208,-19-13-1249,-3-5-1647</inkml:trace>
  <inkml:trace contextRef="#ctx0" brushRef="#br0" timeOffset="1">298 1 15203,'0'11'6050,"6"17"-3714,5 9-920,9 4-679,4-5-161,9-4-736,6-6-593,-3-9-1159,-4-9-649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4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19 298 14507,'-4'-6'6906,"3"-2"-2241,-4-14-3241,-3-13-472,9-12-880,-1-12-520,0 4-1056,10 13-817,2 19-2712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5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51 210 11034,'-34'31'3861,"33"-31"-3730,1 0-1,-1 0 1,1 0-1,-1 0 0,1 0 1,0 0-1,-1 0 1,1 0-1,-1 0 1,1 0-1,-1 0 1,1 0-1,0 0 1,-1-1-1,1 1 1,0 0-1,-1 0 1,1 0-1,0-1 0,-1 1 1,1 0-1,0-1 1,-1 1-1,1 0 1,0-1-1,0 1 1,-1 0-1,1-1 1,0 1-1,0 0 1,0-1-1,-1 1 0,1-1 1,0 1-1,0-1 1,0 1-1,0 0 1,0-1-1,0 0 1,-5-21 2018,5 14-1886,1 0 1,0-1-1,0 1 0,0 0 0,1 0 0,1 0 0,3-8 0,-1 1-116,-5 13-136,1 0-1,0 0 1,0 0 0,0-1-1,0 1 1,0 0-1,0 0 1,0 0 0,3-3-1,-3 5-11,0-1-1,0 1 1,0 0-1,0-1 1,0 1-1,0 0 0,0 0 1,0 0-1,0 0 1,0 0-1,-1 0 1,1 0-1,0 0 1,0 0-1,0 1 1,0-1-1,0 0 1,0 1-1,0-1 0,0 0 1,-1 1-1,1-1 1,0 1-1,0-1 1,-1 1-1,1 0 1,0-1-1,-1 1 1,1 0-1,0-1 0,0 2 1,41 45-87,-38-40 83,1-1 1,0 1-1,1-1 0,0 0 1,0 0-1,0-1 0,0 0 1,1 0-1,0 0 0,0-1 1,14 7-1,-21-11 19,1 0 0,0 0 0,0 0 1,-1 0-1,1 0 0,0 0 0,0 0 0,0 0 0,-1 0 1,1 0-1,0 0 0,0 0 0,-1-1 0,1 1 1,0 0-1,-1 0 0,1-1 0,0 1 0,-1-1 0,1 1 1,0 0-1,-1-1 0,1 1 0,-1-1 0,1 0 1,-1 1-1,1-1 0,-1 1 0,1-1 0,-1 0 0,1 1 1,-1-1-1,0 0 0,1 1 0,-1-1 0,0 0 1,0 0-1,0 1 0,0-1 0,0 0 0,0 0 0,1 0 1,-2 1-1,1-1 0,0 0 0,0-1 0,-3-48 798,2 37-632,0 2-156,-1 1 47,2-1 1,-1 0-1,1 0 0,1 0 1,3-17-1,-4 26-180,1-1 1,0 1-1,0-1 0,0 1 1,0 0-1,0-1 0,0 1 1,1 0-1,-1 0 0,1 0 1,0 0-1,0 0 1,-1 0-1,1 1 0,0-1 1,0 0-1,1 1 0,-1 0 1,0-1-1,0 1 0,1 0 1,-1 0-1,1 1 0,-1-1 1,1 0-1,-1 1 0,1-1 1,-1 1-1,4 0 0,26 1-2060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 14731,'35'-31'4793,"-35"31"-4757,1 0-1,-1 0 1,0 0 0,0-1-1,0 1 1,0 0-1,0 0 1,0 0 0,0 0-1,0 0 1,1 0-1,-1 0 1,0 1-1,0-1 1,0 0 0,0 0-1,0 0 1,0 0-1,0 0 1,0 0 0,1 0-1,-1 0 1,0 0-1,0 0 1,0 0 0,0 0-1,0 0 1,0 0-1,0 0 1,0 0 0,0 1-1,0-1 1,0 0-1,0 0 1,0 0 0,1 0-1,-1 0 1,0 0-1,0 0 1,0 0 0,0 1-1,0-1 1,0 0-1,0 0 1,0 0 0,0 0-1,0 0 1,0 0-1,0 0 1,0 1-1,0-1 1,0 0 0,-1 0-1,1 0 1,0 0-1,0 0 1,0 0 0,0 0-1,0 0 1,0 0-1,0 1 1,0-1 0,0 0-1,-3 15 626,-5 15-412,-39 88 501,35-96-687,11-20-68,-1 0 1,1 0-1,0 0 0,0 0 1,0 0-1,0 1 0,0-1 1,0 1-1,1-1 0,-1 0 1,0 5-1,8-9-117,-1-1 1,1 0-1,-1 0 1,0-1-1,7-4 1,-11 6 109,1 0 0,-1 0 0,1 1 1,-1 0-1,1-1 0,0 1 1,-1 0-1,1 0 0,0 0 0,0 1 1,0-1-1,0 1 0,0-1 0,0 1 1,0 0-1,0 0 0,0 1 1,3-1-1,0 3-16,1-1 0,-1 0 0,0 1 0,0 0 0,0 1 0,5 4 0,-7-5-87,1 0 1,-1 0 0,1 0 0,-1-1 0,1 1 0,0-1 0,0 0-1,0-1 1,0 1 0,0-1 0,0 0 0,1 0 0,-1-1 0,11 1-1,9-7-1137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67 355 12211,'-14'3'834,"-31"7"1542,44-10-2342,1 0 0,0 0 1,-1 0-1,1 0 1,0 0-1,-1 1 0,1-1 1,0 0-1,-1 0 1,1 0-1,0 0 0,0 1 1,-1-1-1,1 0 0,0 0 1,0 0-1,-1 1 1,1-1-1,0 0 0,0 1 1,0-1-1,-1 0 1,1 0-1,0 1 0,0-1 1,0 0-1,0 1 1,0-1-1,0 0 0,-1 1 1,17 8 995,1-4-845,-1-1 0,1-1-1,0-1 1,0 0 0,29-1-1,-14-3-34,0-1 0,35-8 0,-58 10-114,0-1-1,0-1 1,0 1 0,0-2 0,-1 1 0,1-1 0,13-8 0,-20 10 7,0 0-1,0 0 1,0 0 0,0 0 0,0-1 0,0 1-1,0 0 1,-1-1 0,1 0 0,-1 1 0,0-1-1,0 0 1,0 1 0,0-1 0,0 0 0,0 0-1,-1 0 1,0 0 0,1 0 0,-1 0 0,0 0-1,0 1 1,-1-1 0,1 0 0,-1 0 0,1 0-1,-1 0 1,-1-3 0,-2-3 221,1 0 0,-2 0 0,1 0-1,-2 1 1,1 0 0,-1 0 0,0 0 0,0 0 0,-14-11-1,-75-58 2107,76 63-1953,6 5-145,5 3-40,0 0 1,0 0 0,1-1 0,0 0 0,-12-14 0,19 21-231,-1-1 0,1 1 1,0-1-1,-1 1 0,1-1 1,0 1-1,-1-1 0,1 1 1,0-1-1,0 1 0,-1-1 1,1 0-1,0 1 0,0-1 1,0 0-1,0 1 0,0-1 1,0 1-1,0-1 1,0 0-1,0 1 0,0-1 1,0 1-1,0-1 0,1 0 1,-1 1-1,0-1 0,0 1 1,1-1-1,-1 1 0,0-1 1,1 0-1,-1 1 0,0-1 1,1 1-1,-1 0 0,1-1 1,-1 1-1,1-1 0,-1 1 1,1 0-1,-1-1 1,1 1-1,-1 0 0,1 0 1,-1-1-1,1 1 0,0 0 1,-1 0-1,1 0 0,-1 0 1,1 0-1,0 0 0,-1 0 1,1 0-1,0 0 0,0 0 1,6-1-172,1 1 1,-1 0 0,0 0-1,13 3 1,-2 1-378,-1 0 1,1 1-1,-1 1 0,-1 1 1,23 12-1,14 22-1574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17268,'18'111'6369,"-15"-108"-5089,-3-5-816,5-1-1344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6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432 104 13995,'5'5'967,"0"0"-1,0 1 1,0-1 0,-1 1-1,7 12 1,-9-14-734,1 1 1,-2-1-1,1 1 1,0-1-1,-1 1 1,0 0-1,0 0 1,0 5-1,-1-4-113,-1-1 0,1 1-1,-1-1 1,0 0 0,0 1 0,-1-1 0,1 0-1,-1 0 1,0 0 0,-1 0 0,1 0-1,-1 0 1,0 0 0,0-1 0,-1 0-1,1 1 1,-6 4 0,0-1 72,1-1 0,-1 0 0,0 0 0,0-1 0,-1 0 0,0-1 0,0 0 0,-1 0 0,1-1 0,-1-1 0,0 1 0,0-2 0,0 0 0,0 0 0,0-1 0,-1 0 0,1-1 0,0 0 0,0-1 0,-1 0 0,1-1 0,0 0 0,0-1 0,0 0 0,1-1 0,-1 0 0,1 0 0,0-1 0,0-1 0,0 0 0,1 0 0,-1-1 0,2 0 0,-1 0 0,-14-17 0,16 15-154,1-1-1,-1 0 1,2 0 0,-1 0 0,2 0-1,-1-1 1,1 0 0,1 0-1,0 0 1,0 0 0,1-1 0,0-12-1,2 19-85,-1 0 1,2 0-1,-1 1 0,0-1 0,1 0 0,0 0 0,0 1 0,0-1 0,1 1 1,0-1-1,0 1 0,0-1 0,0 1 0,1 0 0,-1 0 0,1 0 0,0 0 1,0 1-1,1-1 0,-1 1 0,1 0 0,-1 0 0,1 0 0,0 0 1,0 1-1,0 0 0,1-1 0,-1 1 0,1 1 0,-1-1 0,7-1 0,-2 1-152,-1 1 0,1 0 0,0 0 0,0 1 0,-1 0 0,1 0 0,0 1 0,0 0 0,-1 1 0,14 3 0,-4 1-430,0 1-1,-1 1 1,1 0 0,16 12 0,37 30-1944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15003,'104'89'11507,"-97"-85"-9315,-7-3-1712,-2-2-240,1-1-568,-1 0-712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96 416 8514,'-75'13'4229,"55"-4"-672,29-16-1112,39-46-1285,-3-2 0,-3-2-1,40-71 1,-82 127-1145,22-36 1173,40-52 1,-62 88-1167,1 0 0,-1 1 0,0-1 0,0 1 0,1-1-1,-1 1 1,0-1 0,1 1 0,-1-1 0,1 1 0,-1-1 0,0 1 0,1-1 0,-1 1-1,1 0 1,-1-1 0,1 1 0,0 0 0,-1-1 0,1 1 0,-1 0 0,1 0-1,-1 0 1,1-1 0,0 1 0,-1 0 0,1 0 0,0 0 0,-1 0 0,1 0 0,-1 0-1,1 0 1,1 1 0,7 21 435,-5-12-426,24 91 7,15 39-1268,-35-120 490,1 1 0,0-2 0,2 1 1,21 29-1,-2-13-1511,-7-10-19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14035,'8'0'5729,"3"-7"-3512,23 7-1265,12-6-240,3 1-576,8 5-488,1-3-1288,-7-2 471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11939,'42'110'9754,"-40"-124"-8122,6-9-312,5-21-680,5-13-143,-2-13-778,-4-1-431,-9 15-1104,-6 8-641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5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82 11090,'0'0'466,"-1"0"-1,0 0 1,0 0-1,0 0 1,0 0-1,1 0 1,-1 0-1,0 0 1,0 0-1,0-1 0,1 1 1,-1 0-1,0-1 1,0 1-1,1-1 1,-1 1-1,0-1 1,1 1-1,-1-1 1,0 1-1,0-2 1,1 1-398,0 0 1,0 0-1,0 0 1,0 0-1,0 0 1,0 0-1,0 0 1,0 0 0,1 0-1,-1 0 1,0 0-1,1 0 1,-1 0-1,0 0 1,1 0-1,-1 0 1,1 0 0,0 1-1,-1-1 1,1 0-1,0 0 1,0 0-1,-1 1 1,1-1-1,1 0 1,4-5 13,0 1 1,0-1-1,0 2 1,1-1-1,-1 1 1,1 0-1,13-5 0,-16 7-58,0 1 0,0-1-1,0 1 1,1 1 0,-1-1-1,0 0 1,0 1-1,1 0 1,-1 0 0,0 0-1,1 1 1,-1 0-1,0-1 1,0 2 0,0-1-1,0 0 1,0 1 0,6 2-1,-8-3-21,-1 0 0,1 0-1,-1 0 1,0 0 0,1 0-1,-1 0 1,0 1 0,1-1-1,-1 0 1,0 1 0,0-1-1,0 1 1,0-1 0,-1 1-1,1-1 1,0 1 0,-1-1-1,1 1 1,-1 0 0,1 0 0,-1-1-1,0 1 1,0 0 0,0-1-1,0 1 1,0 0 0,0 0-1,0-1 1,0 1 0,-1 0-1,1 0 1,-1-1 0,1 1-1,-2 2 1,-2 4 3,0 0 1,-1 0-1,1 0 0,-2-1 1,-7 10-1,-66 67 14,78-84-22,1 0 0,0 0 0,0 0 0,-1 0 1,1 1-1,0-1 0,0 0 0,0 0 0,-1 0 1,1 1-1,0-1 0,0 0 0,0 0 0,0 1 1,0-1-1,0 0 0,0 0 0,-1 1 1,1-1-1,0 0 0,0 1 0,0-1 0,0 0 1,0 0-1,0 1 0,0-1 0,0 0 0,0 1 1,0-1-1,1 0 0,-1 0 0,0 1 0,0-1 1,0 0-1,0 0 0,0 1 0,13 1-96,56-5-221,-48 1 206,-1 1-1,1 1 1,35 4-1,-55-4 116,0 0 0,1 0-1,-1 0 1,0 1 0,1-1 0,-1 0-1,0 0 1,1 1 0,-1-1-1,0 1 1,0 0 0,0-1-1,1 1 1,-1 0 0,0-1 0,0 1-1,0 0 1,0 0 0,0 0-1,0 0 1,-1 0 0,1 0-1,0 0 1,0 0 0,-1 1 0,1-1-1,-1 0 1,1 0 0,-1 0-1,1 1 1,-1-1 0,0 0-1,0 1 1,1-1 0,-1 0 0,0 1-1,0-1 1,0 0 0,-1 1-1,1-1 1,0 0 0,0 1-1,-1-1 1,1 0 0,-1 0 0,1 1-1,-1-1 1,1 0 0,-2 2-1,-3 4 68,1 1 0,-2-1 0,1 0-1,-1 0 1,0 0 0,-7 5 0,-89 72 1028,93-77-1103,0-1 0,-1 0 0,0 0 1,0-1-1,0-1 0,-1 1 0,0-2 1,1 0-1,-19 4 0,16-9-1664,20-7-2190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4 249 13955,'-3'-2'7826,"3"-3"-6290,6-39-776,14-50-536,-16 50-1000,-5 5-608,4 18-921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6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105 191 13347,'113'91'6865,"-111"-96"-5584,1-10-425,7 2-208,3-14-568,-8 1-416,0 1-1080,-2 1-473</inkml:trace>
  <inkml:trace contextRef="#ctx0" brushRef="#br0" timeOffset="1">1 1 13595,'19'0'4817,"22"0"-3849,4 3-248,12 3 56,2 2-159,-7-4-393,1 2-128,-7 1-616,-6 1-401,6 0-815,-13-3-1217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31 113 12739,'-1'-1'574,"0"0"0,0 0-1,0 0 1,0-1 0,0 1 0,0 0 0,1-1 0,-1 1 0,1 0 0,-1-1 0,1 1 0,-1-1-1,1-1 1,2-19 1467,-1 17-2020,1 1-1,0-1 0,0 1 0,0 0 0,1 0 0,2-4 1,0 4 58,-1 1 0,1-1 1,0 1-1,0 0 0,0 0 1,1 0-1,-1 1 0,0 0 1,1 0-1,0 0 0,-1 1 1,1 0-1,0 0 0,0 0 1,8 1-1,-11 0-64,-1-1-1,0 1 1,1 0-1,-1 0 1,0 0-1,1 0 1,-1 0-1,0 1 1,1-1 0,-1 1-1,0-1 1,1 1-1,-1 0 1,0 0-1,0 0 1,0 0-1,0 0 1,0 1-1,0-1 1,0 1-1,0-1 1,-1 1 0,1-1-1,0 1 1,-1 0-1,0 0 1,1 0-1,-1 0 1,1 3-1,-1-1 0,0 0 0,0 0-1,-1 0 1,0 0 0,0 0 0,0 0-1,0 0 1,-1 0 0,1 0 0,-1 0-1,0 0 1,-1 0 0,1 0-1,0 0 1,-1 0 0,-3 5 0,-66 104 266,71-112-280,-1 0-1,0 0 1,1 0 0,-1 0 0,1 0 0,-1 0 0,1 1 0,-1-1 0,1 0 0,0 0-1,0 1 1,-1-1 0,1 0 0,0 0 0,0 1 0,0-1 0,1 0 0,-1 2-1,0-2-7,1-1 0,-1 1 0,1 0 0,0 0 0,-1-1 0,1 1 0,-1 0 0,1-1 0,0 1 0,-1-1 0,1 1 0,0-1 0,0 1 0,0-1 0,-1 1 0,1-1 0,0 0 0,0 1 0,1-1 0,6 2-88,0-2-1,0 1 1,0-1-1,15-1 1,-4 0-53,-9 2 77,-1-1-1,1 1 1,0 1-1,10 2 1,-18-3 67,0-1 1,-1 1-1,1 0 0,0-1 1,0 1-1,-1 0 1,1 0-1,-1 0 0,1 0 1,-1 1-1,1-1 1,-1 0-1,2 3 1,-3-3 7,1 0 1,-1 0 0,1 0 0,-1 0 0,0 0 0,0 0-1,1 0 1,-1 0 0,0 0 0,0 0 0,0 0 0,0 0 0,0 1-1,-1-1 1,1 0 0,0 0 0,0 0 0,-1 0 0,1 0-1,-1 0 1,1 0 0,-1 0 0,1 0 0,-1 0 0,0 1-1,-10 10 127,1 0 0,-2-1 0,0 0 0,0 0 0,-1-1 0,-25 14 0,17-10 39,-11 8 15,-69 35-1,86-52-1414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23 203 16620,'-2'-9'6697,"-1"-17"-4473,0 0-503,-5-12-697,3 3-528,5 7-1176,-2-1-584,2 17-1569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12251,'34'71'4554,"-34"-71"-4479,1 0 1,-1 0 0,0 1-1,0-1 1,0 0-1,1 0 1,-1 0-1,0 0 1,0 1-1,1-1 1,-1 0-1,0 0 1,0 0 0,1 0-1,-1 0 1,0 0-1,0 0 1,1 0-1,-1 0 1,0 0-1,0 0 1,1 0-1,-1 0 1,0 0 0,0 0-1,1 0 1,-1 0-1,0 0 1,0 0-1,1 0 1,-1-1-1,0 1 1,0 0-1,1 0 1,-1 0 0,0 0-1,0-1 1,0 1-1,1 0 1,-1 0-1,0-1 1,15-14 1251,9-18-169,-8 4-346,-1 0-1,-1-1 0,-1 0 0,10-41 0,-5 30 73,-13 34-613,-5 6-263,0 1-1,0 0 1,0 0-1,0 0 1,0 0 0,0-1-1,0 1 1,0 0-1,0 0 1,0 0 0,0 0-1,0 0 1,0-1 0,0 1-1,1 0 1,-1 0-1,0 0 1,0 0 0,0 0-1,0 0 1,0-1-1,0 1 1,1 0 0,-1 0-1,0 0 1,0 0 0,0 0-1,0 0 1,1 0-1,-1 0 1,0 0 0,0 0-1,0 0 1,0 0-1,1 0 1,-1 0 0,0 0-1,0 0 1,0 0 0,0 0-1,1 0 1,-1 0-1,0 0 1,0 0 0,0 0-1,1 0 1,3 10 141,1 19-85,-2 1-542,1-1 0,2 0 0,13 42 1,-11-51-544,0 0 0,1 0 0,14 20 0,6 6-1985</inkml:trace>
  <inkml:trace contextRef="#ctx0" brushRef="#br0" timeOffset="1">83 330 13331,'-6'0'5697,"9"0"-3136,7 0-1281,24-4-664,15 0-400,8-1-1064,11 1-712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0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59 235 8858,'-58'6'8434,"64"-1"-6597,13 2 299,-17-8-1968,0 1 0,1-1 1,-1 1-1,0-1 1,0 0-1,0 0 1,0 0-1,0 0 1,0-1-1,0 1 0,0 0 1,0-1-1,0 0 1,-1 1-1,1-1 1,-1 0-1,1 0 1,-1 1-1,2-5 0,20-43 899,-22 46-996,7-23 389,8-47 0,-5 19-216,-11 54-243,0-1 1,0 1-1,0 0 0,0-1 1,0 1-1,0-1 0,0 1 1,0 0-1,0-1 0,0 1 1,0-1-1,0 1 0,0 0 1,0-1-1,0 1 0,1 0 1,-1-1-1,0 1 0,0-1 0,0 1 1,1 0-1,-1-1 0,0 1 1,0 0-1,1 0 0,-1-1 1,0 1-1,1 0 0,-1 0 1,0-1-1,1 1 0,-1 0 1,0 0-1,1 0 0,-1 0 1,1-1-1,-1 1 0,0 0 1,1 0-1,-1 0 0,1 0 1,-1 0-1,0 0 0,1 0 0,-1 0 1,1 0-1,0 0 0,14 21 8,0 5 0,-4-4 5,1-2 0,19 25 0,-27-40-22,0 0 1,0 0-1,1-1 1,-1 1-1,1-1 1,0 0-1,1-1 1,-1 1-1,1-1 1,-1 0-1,1 0 1,0-1-1,9 3 0,-12-4-5,1-1 0,-1 1 0,0-1-1,1 0 1,-1 0 0,1 0 0,-1 0 0,0-1-1,1 1 1,-1-1 0,0 0 0,0 0-1,0 0 1,0 0 0,1-1 0,3-2-1,-2 0-14,1 0 0,-1 0 0,0-1-1,-1 0 1,1 0 0,-1 0 0,7-10-1,0-6-97,0 1-1,-1-2 0,10-34 1,-11 37-86,-9 19 210,0 0 0,0 0-1,1 0 1,-1 0-1,0 0 1,0 0-1,0 0 1,0 0 0,1 0-1,-1 0 1,0 0-1,0 0 1,0 0-1,0 0 1,0 0 0,1 0-1,-1 0 1,0 0-1,0 0 1,0 0-1,0 0 1,1 0-1,-1 0 1,0 0 0,0 0-1,0 0 1,0 0-1,0 0 1,0 0-1,1 1 1,-1-1 0,0 0-1,0 0 1,0 0-1,0 0 1,0 0-1,0 0 1,0 1 0,0-1-1,1 0 1,-1 0-1,0 0 1,0 0-1,0 0 1,0 1-1,0-1 1,0 0 0,0 0-1,0 0 1,0 0-1,0 1 1,6 39-131,-3-12 1,-1-22 54,1 0 0,-1 1 0,1-1-1,0-1 1,1 1 0,-1 0 0,1-1 0,0 0 0,0 0-1,1 0 1,-1 0 0,1-1 0,0 1 0,1-1-1,-1-1 1,1 1 0,-1-1 0,1 0 0,0 0 0,0-1-1,1 1 1,-1-1 0,0-1 0,10 2 0,13 1-128,0-1 1,0-2 0,-1 0-1,37-6 1,-51 4 209,168-14 261,-159 17 187,-23-2-425,0 0 1,0 0-1,0 0 0,1 1 1,-1-1-1,0 0 0,0 0 0,0 0 1,1 1-1,-1-1 0,0 0 0,0 0 1,0 0-1,0 1 0,0-1 1,0 0-1,0 0 0,1 1 0,-1-1 1,0 0-1,0 0 0,0 1 0,0-1 1,0 0-1,0 0 0,0 1 1,0-1-1,0 0 0,0 0 0,0 1 1,-1-1-1,1 0 0,0 0 0,0 1 1,0-1-1,0 0 0,0 0 1,0 1-1,-1-1 0,-1 2 119,0 1 1,0-1-1,-1 0 0,1 1 0,-1-1 1,1-1-1,-1 1 0,0 0 0,-5 2 0,-4 0 130,1 0 0,-1 0 0,-1-1-1,1-1 1,0 0 0,-1-1-1,1 0 1,-1-1 0,-15-1-1,20 0-154,0 0-1,0-1 1,0 0-1,0 0 0,0 0 1,-13-7-1,17 7-90,1 0 0,-1 0 0,1-1 0,0 1 0,0-1 0,0 0 0,0 1 0,0-1 0,0-1 0,1 1 1,-1 0-1,1-1 0,0 1 0,-1-5 0,1 6-30,1 0 0,0-1 1,1 1-1,-1 0 0,0-1 1,1 1-1,-1-1 0,1 1 1,0-1-1,0 1 0,0-1 1,0 1-1,0-1 0,1 1 1,-1-1-1,1 1 0,0 0 1,-1-1-1,1 1 0,0 0 1,0-1-1,1 1 0,-1 0 1,0 0-1,1 0 0,2-3 1,-1 3-33,-1 0 0,1 0 0,0 0 0,0 0 0,0 0 1,0 1-1,0-1 0,1 1 0,-1 0 0,0 0 0,1 0 1,-1 1-1,0-1 0,1 1 0,-1 0 0,1 0 0,-1 0 0,7 1 1,0 1-249,0 0 1,0 1 0,0 0 0,0 1 0,0 0 0,-1 1-1,0 0 1,14 9 0,28 24-2071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15 10626,'13'-10'6731,"-14"9"-6646,1 1-1,-1-1 1,0 1-1,1 0 1,-1-1-1,1 1 1,-1 0 0,1-1-1,-1 1 1,0 0-1,1 0 1,-1 0-1,0 0 1,1-1-1,-1 1 1,0 0-1,1 0 1,-1 0-1,1 0 1,-1 0-1,0 1 1,1-1-1,-1 0 1,0 0-1,0 1 1,-7 0 157,1 0 0,0 0 0,-1 1 0,1 1 0,0-1 0,0 1 0,0 0 0,1 0 0,-1 1 1,1 0-1,0 0 0,-7 7 0,-7 6-55,0 1 0,-17 22 1,31-33-159,0 0 0,1 0 0,0 0 0,0 1 1,1-1-1,0 1 0,-4 12 0,7-18-34,0 0-1,1 0 1,-1 0 0,1 0-1,0 0 1,-1 0-1,1 0 1,0 0-1,0 0 1,1 0-1,-1 0 1,0 0-1,1 0 1,-1 0 0,1 0-1,-1 0 1,1 0-1,0 0 1,0 0-1,0-1 1,0 1-1,0 0 1,0-1 0,1 1-1,-1-1 1,0 1-1,1-1 1,0 0-1,-1 1 1,1-1-1,-1 0 1,1 0 0,0 0-1,0 0 1,0 0-1,0-1 1,3 2-1,3 0-5,-1 0-1,1-1 1,0 0-1,0 0 1,0 0-1,0-1 1,0 0-1,0-1 1,0 0-1,-1 0 0,10-3 1,14-5 8,43-18 1,-23 7 1,-25 9 14,-18 8-5,0-1 0,0 1 0,0 1 0,0-1 1,1 1-1,12-1 0,-20 4-23,0-1 0,0 0 1,0 1-1,0-1 0,-1 1 0,1-1 1,0 1-1,-1-1 0,1 1 1,0 0-1,-1-1 0,1 1 1,0 0-1,-1-1 0,1 1 0,-1 0 1,0 0-1,1 0 0,-1-1 1,1 3-1,9 26-903,-4-13 123,7 14-835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10930,'41'8'5177,"-43"-13"-1520,2-3-1128,-11-5-521,4-8-447,1-10-881,6-3-296,2 3-1008,1 2-577,11 19-1487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13467,'51'47'5305,"-27"-83"-3825,-5-8-151,3-1-249,0-2-336,-12 8-88,6 16-80,-6 8-104,-5 14-40,0 12-256,0 4 1,-4 19-354,1 5-367,1 13-1016,-1-3-720</inkml:trace>
  <inkml:trace contextRef="#ctx0" brushRef="#br0" timeOffset="1">130 223 14555,'-94'15'5593,"107"-15"-3896,8-5-897,20 5-600,7 3-624,22 1-2897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10 210 11554,'-3'-12'5442,"-3"-15"-1394,7-1-2247,3-11-1009,-4-2-352,3 6-1728,3 7-713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59 9890,'20'-56'5067,"-18"53"-3071,-4 7-227,-12 30 51,-2 6-1331,4-11-347,-16 32 0,23-53-85,0 0 0,0-1 0,0 1 0,-1-1 1,0 0-1,0-1 0,-1 1 0,-11 7 0,27-18 46,1 0 0,-1 0-1,1 0 1,0 2 0,0-1 0,0 1 0,0 0 0,0 1 0,0 1 0,15 0 0,1 0-126,0 2 0,0 0 0,43 11 0,-68-12 5,2 0-78,-1 0 1,0 0-1,1-1 1,-1 1-1,1 0 1,-1-1-1,1 0 1,-1 1-1,1-1 0,0 0 1,-1 0-1,1-1 1,-1 1-1,1 0 1,-1-1-1,1 0 1,-1 1-1,0-1 0,1 0 1,-1 0-1,0 0 1,1-1-1,1-1 1,6-12-1347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12827,'1'0'6056,"6"3"-4288,0 5-1348,0 0 1,-1 1-1,0 0 0,0 0 0,-1 0 0,0 0 1,4 14-1,6 8 60,8 16-282,2-1-1,50 67 0,-75-112-194,1-1 0,-1 1 0,1 0 0,-1 0-1,1 0 1,0 0 0,-1-1 0,1 1 0,0 0-1,-1 0 1,1-1 0,0 1 0,0-1 0,0 1-1,-1-1 1,1 1 0,0-1 0,0 1 0,0-1-1,0 0 1,0 1 0,0-1 0,0 0 0,0 0-1,0 0 1,0 0 0,0 0 0,0 0 0,0 0-1,0 0 1,0 0 0,0 0 0,0-1 0,0 1-1,0 0 1,0-1 0,0 1 0,0-1 0,-1 1-1,1-1 1,0 1 0,0-1 0,0 0 0,-1 1-1,1-1 1,0 0 0,-1 1 0,1-1 0,0 0-1,-1 0 1,1 0 0,0-1 0,3-6 53,0 0-1,-1 0 1,1 0 0,2-14-1,-6 21-51,19-86 413,-15 61-340,1 0-1,10-26 1,-15 50-105,1 1-1,-1-1 1,1 0-1,-1 1 1,1-1 0,0 1-1,-1-1 1,1 0 0,0 1-1,0 0 1,0-1-1,1 1 1,-1 0 0,0 0-1,0-1 1,1 1 0,-1 0-1,0 0 1,1 0-1,-1 1 1,1-1 0,0 0-1,-1 0 1,1 1 0,2-1-1,-1 1-202,0 0 0,1 1 0,-1-1 0,0 1 0,0 0 0,1 0 0,-1 0 0,0 0 0,0 1 0,0-1 0,5 5 0,24 12-2330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6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35 107 10162,'1'0'221,"1"1"1,-1 0-1,1-1 0,-1 1 0,0 0 1,1 0-1,-1 0 0,0 0 0,0 0 0,0 0 1,0 1-1,0-1 0,0 0 0,0 0 1,0 1-1,0-1 0,1 3 0,-3-2-16,1-1 0,-1 0 1,1 0-1,-1 0 0,1 0 0,-1 0 0,1 0 0,-1 0 0,0 0 0,0 0 0,0 0 0,1 0 0,-1 0 0,0 0 0,0-1 0,-1 2 0,-23 26 1564,22-24-1604,1 0 0,-1 0-1,1 1 1,1-1 0,-1 0 0,1 1 0,-1 0 0,1-1 0,1 1-1,-1 0 1,0-1 0,1 1 0,0 0 0,1 0 0,-1 0 0,2 6 0,-1-7-98,0 0 0,1-1 1,-1 1-1,1-1 1,0 1-1,0-1 1,0 0-1,1 1 1,-1-1-1,1 0 1,0-1-1,0 1 1,0 0-1,0-1 1,0 0-1,0 0 0,0 0 1,1 0-1,-1 0 1,7 2-1,1-1-48,0 1-1,1-1 1,-1-1-1,1 0 0,0-1 1,0 0-1,-1-1 1,1 0-1,15-2 1,-6-2-1071,1 0 1,25-9-1,-14 3-832</inkml:trace>
  <inkml:trace contextRef="#ctx0" brushRef="#br0" timeOffset="1">80 1 9834,'18'5'4961,"13"0"-896,3-5-2961,8 1-128,-4 1-535,-1 3-337,-14 1-865,-7 1-511,-13 4-3305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14339,'42'65'6137,"-42"-87"-3760,0-4-297,0-18-1079,4 0-497,2 7-656,4 1-537,-2 23-1399,2 9 144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2 263 9450,'-2'0'6057,"18"6"-5233,69 7-103,-43-21 7,-27-8-72,-4-2 216,-25-6 344,-4-1 97,6 2 87,-12-1-208,13 3-432,-4-8-248,15 9-391,16 1-306,12 4-855,14 10-648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8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11170,'3'31'5282,"7"-41"-2186,3-9-1335,-5-12-281,-2-3-792,-6-12-368,-1-2-712,-3 7-432,0 8-1153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55 11674,'-91'-19'5186,"99"9"-1930,5-3-1375,8 5-545,12 3-296,12 5-704,2 2-168,-1 7-408,-4 1-392,7 8-920,-4-3-585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66 11210,'1'5'4497,"-1"6"-2528,-1 10-169,-14-3 81,-3 2-145,-16-9-360,5-3 49,-4-8-153,-7-10-136,12-11-328,2-8-256,26-3-328,13 1-144,18 10-80,10 6-192,3 18-584,3 12-544,-2 16-1177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2 290 15483,'39'-67'6010,"-46"43"-4282,4-4-720,-3-14-704,-1-2-680,-1 0-1400,-2 3-545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52 8690,'-57'-43'4921,"81"36"320,15 5-3089,12 6-727,1 5-401,5-2-864,-2 1-568,0 5-1400</inkml:trace>
  <inkml:trace contextRef="#ctx0" brushRef="#br0" timeOffset="1">464 223 15499,'99'103'6770,"-112"-123"-3850,5-6-1343,2-2-305,-6-15-1032,12 10-584,0 2-968,-8 0-801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84 220 10722,'-79'39'4329,"79"-39"-4198,0-1 0,-1 1 1,1 0-1,0 0 0,0 0 0,-1-1 0,1 1 0,0 0 0,0 0 0,0-1 0,-1 1 1,1 0-1,0 0 0,0-1 0,0 1 0,-1 0 0,1-1 0,0 1 0,0 0 0,0-1 1,0 1-1,0 0 0,0-1 0,0 1 0,0 0 0,0-1 0,0 1 0,0 0 0,0-1 1,0 1-1,0 0 0,0 0 0,0-1 0,0 1 0,1 0 0,-1-1 0,0 1 0,0 0 1,0-1-1,1 1 0,5-30 690,-2 9-140,3-37-225,-1-69 1,-5 116-370,3 24 1,-2-4-72,0-1-7,1 10-6,2-1-1,0 0 1,1-1-1,16 30 1,-20-41-5,1-1 1,0 0 0,0 0-1,0 0 1,1 0-1,0 0 1,-1-1-1,1 0 1,1 0 0,-1 0-1,0 0 1,1-1-1,-1 1 1,1-1 0,0 0-1,-1 0 1,1-1-1,0 0 1,0 0 0,0 0-1,1 0 1,4-1-1,-2 0 6,0 0-1,0-1 0,0 0 0,0-1 1,0 1-1,-1-1 0,1-1 1,-1 0-1,1 0 0,-1 0 0,11-8 1,-6 4-1,-1-2 1,-1 1 0,0-1-1,0-1 1,17-20 0,-25 27-4,21-21-19,-23 24 19,1-1 0,-1 1 0,1 0 0,-1 0-1,1 0 1,-1-1 0,1 1 0,0 0 0,-1 0 0,1 0 0,-1 0-1,1 0 1,-1 0 0,1 0 0,0 0 0,-1 0 0,1 0 0,-1 0 0,1 1-1,-1-1 1,1 0 0,-1 0 0,1 1 0,-1-1 0,1 0 0,-1 0-1,1 1 1,-1-1 0,1 1 0,-1-1 0,1 0 0,-1 1 0,0-1-1,1 1 1,-1-1 0,0 1 0,1-1 0,-1 1 0,0-1 0,0 1 0,0-1-1,1 1 1,-1-1 0,0 1 0,0 0 0,0-1 0,0 1 0,0-1-1,0 2 1,1 5 4,1 1 1,-2-1-1,1 0 0,-1 13 0,-1-12-25,1 0-1,1 0 1,-1-1 0,4 14-1,-4-19 8,1 1 0,0-1 0,0 0 0,0 1-1,0-1 1,1 0 0,-1 0 0,0 0 0,1 0 0,0 0-1,-1 0 1,1-1 0,0 1 0,0-1 0,0 1 0,0-1-1,0 1 1,0-1 0,4 1 0,-2 0 8,0-1 0,0 0 0,1 0 0,-1 0 0,1-1-1,-1 1 1,1-1 0,-1 0 0,1-1 0,-1 1 0,0-1 0,1 0 0,-1 0 0,0 0 0,1 0 0,-1-1 0,0 0 0,0 1 0,0-2 0,0 1-1,3-3 1,0 1 15,0 0-1,0 1 1,1 0-1,-1 0 1,11-1-1,-17 3-7,0 1-1,1 0 1,-1 0 0,1 1-1,-1-1 1,0 0 0,1 0-1,-1 1 1,0-1 0,1 1-1,-1-1 1,0 1 0,1-1-1,-1 1 1,0 0 0,0 0-1,0-1 1,0 1 0,0 0-1,0 0 1,0 0 0,0 0-1,0 1 1,0-1 0,0 0-1,-1 0 1,1 0-1,0 1 1,0 2 0,0-2-66,1 1 0,-1-1 0,1 0 0,0 1 0,0-1 0,0 0 0,0 0-1,0 0 1,4 3 0,-3-4-93,0 1-1,0-1 0,0 0 0,1 0 0,-1 0 0,0 0 0,1 0 1,-1-1-1,1 0 0,-1 0 0,1 0 0,-1 0 0,6-1 0,0 0-480,0-2 0,0 1 0,16-7-1,-2-1-943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12491,'9'-5'4961,"17"5"-3105,4 0-688,3 2-327,6 4-345,-10 1-1265,-4 1-551</inkml:trace>
  <inkml:trace contextRef="#ctx0" brushRef="#br0" timeOffset="1">1 131 12611,'9'0'4721,"25"3"-3713,14 4-320,4-9-768,6 2-744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12467,'6'1'5179,"-1"0"-3643,22 3-1783,-25-4 264,69 0 291,-64 0-321,0-1 0,-1 0 0,1 0 0,0 0 1,-1-1-1,0 0 0,1 0 0,-1-1 0,0 0 1,9-5-1,-14 7 16,0 0 0,0 0 1,0 0-1,0 0 1,0 0-1,0 0 0,0 0 1,-1 0-1,1 0 0,0 0 1,0 0-1,-1-1 0,1 1 1,-1 0-1,0 0 0,1-1 1,-1 1-1,0 0 0,1-1 1,-1 1-1,0 0 1,0-1-1,0 1 0,0 0 1,-1-1-1,1 1 0,0 0 1,0-1-1,-1 1 0,1 0 1,-1 0-1,1-1 0,-1 1 1,0 0-1,0-1 0,-3-4 295,-1 0-1,1 0 0,-1 0 0,-11-8 1,16 13-281,-34-27 1381,-19-18 338,49 41-1622,0 0 1,0 1-1,0-1 1,0-1-1,1 1 0,0 0 1,0-1-1,-3-10 1,5 14-127,1-1 1,-1 0 0,1 1 0,0-1 0,-1 0 0,1 0-1,1 1 1,-1-1 0,0 0 0,1 0 0,-1 1 0,1-1-1,0 0 1,0 1 0,0-1 0,0 1 0,1-1 0,-1 1-1,1 0 1,-1-1 0,1 1 0,0 0 0,0 0-1,0 0 1,0 0 0,0 0 0,0 1 0,0-1 0,1 1-1,-1-1 1,0 1 0,4-1 0,1-1-207,-1 0-1,1 0 1,0 1 0,0 0 0,0 0 0,0 1-1,0 0 1,1 0 0,-1 1 0,0 0 0,10 1-1,30 10-1686,-2 7-737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6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 10066,'1'2'4929,"12"3"-1000,7-3-2185,22-2-871,12-4-73,12-4-576,-1-8-672,-6 0-1345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1 9 4185</inkml:trace>
  <inkml:trace contextRef="#ctx0" brushRef="#br0" timeOffset="1">25 9 8810,'10'1'878,"12"-1"1344,-22 0-2140,0 0-1,1 0 1,-1 0 0,1 0 0,-1 0 0,1 0-1,-1 0 1,0 0 0,1-1 0,-1 1 0,1 0-1,-1 0 1,0 0 0,1-1 0,-1 1-1,0 0 1,1 0 0,-1-1 0,0 1 0,1 0-1,-1-1 1,0 1 0,0 0 0,1-1 0,-1 1-1,0 0 1,0-1 0,1 1 0,-1 0 0,0-1-1,0 1 1,0-1 0,0 0 1258,2 12 799,-1-3-1961,0 1 0,0-1 0,0 0 0,-1 1 0,-1-1 0,0 1 0,0-1 0,0 0 0,-1 0 0,0 1 0,-1-1 0,1-1 0,-9 16 0,8-15-237,0-1-1,0 1 1,1 1-1,0-1 0,0 0 1,1 0-1,0 1 1,1-1-1,-1 1 0,2-1 1,-1 0-1,1 1 1,1-1-1,-1 0 0,4 11 1,5 0-1756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10426,'13'3'8682,"2"9"-6898,-10-1 9,-10 10-721,8 18-304,0-5-392,1 6-224,5-8-592,-4-8-416,2-7-984,-7-9-825</inkml:trace>
  <inkml:trace contextRef="#ctx0" brushRef="#br0" timeOffset="1">1 205 12091,'18'0'5169,"9"-5"-2513,22 0-2056,-2-1-55,12-1-1266,-9 7-583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3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14475,'63'28'5044,"-61"-28"-4894,0 1-1,0-1 1,0 0 0,0 1-1,0-1 1,0 0 0,0 0-1,0 0 1,0-1 0,0 1-1,0 0 1,0-1 0,0 0-1,0 1 1,0-1 0,0 0 0,0 0-1,0 0 1,2-2 0,0 0 96,0-1 0,0 0 0,0 0 0,-1-1 0,4-5 0,2-1 212,109-157 2654,-118 167-3082,1 0 1,0 0-1,-1 1 0,1-1 0,-1 0 0,1 0 1,0 0-1,0 0 0,-1 1 0,1-1 0,0 0 1,0 1-1,0-1 0,0 1 0,0-1 0,0 1 1,0-1-1,0 1 0,0-1 0,2 1 0,-3 0-9,1 0 0,0 1-1,-1-1 1,1 0 0,-1 1-1,1-1 1,-1 1 0,1-1-1,-1 1 1,1-1 0,-1 1-1,1-1 1,-1 1 0,0-1-1,1 1 1,-1 0 0,0-1-1,1 1 1,-1 0 0,0-1-1,0 1 1,1 1 0,3 45 239,-3-14-892,1 0 1,6 33-1,-4-45-427,1 0 0,1 0-1,1-1 1,10 22 0,-2-15-1227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3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14419,'8'1'5473,"12"3"-4176,9 4-657,13-8-624,4 3-696,2-3-1961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14635,'74'18'8325,"-77"-20"-8109,0 0 0,1 0 1,-1 0-1,1 0 1,-1-1-1,1 1 0,0-1 1,0 0-1,0 1 1,0-1-1,0 0 1,1 0-1,-1 0 0,1 0 1,0-1-1,0 1 1,0 0-1,0 0 0,1-1 1,-1 1-1,1-6 1,-1-6-39,1-1 0,1 1 1,3-18-1,-4 32-163,1-7 6,0 0-1,1 0 1,0 0 0,1 0 0,-1 0 0,2 0-1,-1 1 1,5-8 0,-6 12-39,0 0-1,0 1 1,0-1-1,1 0 1,-1 0 0,1 1-1,0 0 1,-1-1 0,1 1-1,0 0 1,0 0-1,1 1 1,-1-1 0,0 1-1,1-1 1,-1 1 0,0 0-1,1 0 1,-1 1-1,7-1 1,-8 1-12,-1-1-1,0 1 1,0 0 0,0 0-1,0 0 1,0 1-1,0-1 1,0 0 0,0 0-1,0 0 1,0 1 0,0-1-1,0 1 1,0-1 0,0 1-1,0-1 1,0 1-1,0-1 1,0 1 0,0 0-1,-1 0 1,1-1 0,0 1-1,0 0 1,-1 0 0,1 0-1,-1 0 1,1 0-1,-1 0 1,1 0 0,-1 0-1,1 0 1,-1 0 0,0 0-1,0 0 1,1 0 0,-1 0-1,0 0 1,0 0-1,0 0 1,0 2 0,-1 2-55,1 0-1,-1-1 1,0 1 0,0 0 0,-1 0 0,0 0 0,1-1-1,-4 6 1,-2 1 38,-1 0-1,1-1 0,-15 14 0,-15 23 250,37-47-189,0 1 1,-1-1-1,1 1 1,0-1-1,-1 1 1,1-1-1,0 1 1,0 0-1,0-1 0,0 1 1,0-1-1,0 1 1,0-1-1,0 1 1,0 0-1,0-1 1,0 1-1,0-1 1,0 1-1,0 0 0,0-1 1,1 1-1,-1-1 1,0 1-1,0-1 1,1 1-1,-1-1 1,0 1-1,1 0 0,20 12 219,31 3-195,-52-16-40,27 5-410,1 0-1,-1-2 0,32-1 0,-45-2 68,0 0-1,0-1 0,0-1 0,0-1 0,0 0 0,0 0 0,23-11 0,-34 13 326,-1 0 1,0 0-1,0 0 0,0 0 0,-1 0 0,1-1 1,0 1-1,0-1 0,-1 1 0,1-1 0,-1 0 1,1 0-1,1-3 0,-2 3 77,-1 1 0,1 0 0,-1-1 0,0 1 1,1-1-1,-1 1 0,0-1 0,0 1 0,0 0 0,0-1 0,0 1 0,-1-1 0,1 1 0,0-1 1,-1 1-1,0-3 0,-3-3 322,0 1 0,0-1 1,-1 1-1,0 0 1,0 0-1,-9-8 0,0 0-88,-2-1-112,11 11-485,1 0-1,-1 0 1,1 0-1,0-1 1,1 1-1,-1-1 1,-3-6-1,6 6-1984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32 157 12395,'-31'38'7703,"41"-48"-7078,-1-1 1,0 0 0,-1-1 0,0 0 0,-1 0-1,0-1 1,6-17 0,2 1 89,-13 24-639,0 1 29,0 0 1,0 0-1,1 0 0,-1 0 1,1 0-1,5-5 0,-7 9-94,0-1-1,-1 1 0,1-1 1,0 1-1,0-1 0,0 1 1,0 0-1,0 0 0,-1-1 1,1 1-1,0 0 1,0 0-1,0 0 0,0 0 1,0 0-1,0 0 0,0 0 1,0 0-1,0 1 0,-1-1 1,1 0-1,0 0 1,0 1-1,0-1 0,0 1 1,-1-1-1,1 1 0,0-1 1,0 1-1,-1-1 0,1 1 1,0-1-1,-1 1 1,1 0-1,-1 0 0,1-1 1,-1 1-1,2 2 0,9 12 26,0 1-1,10 19 1,-16-25-39,0 0 0,1 0 0,0 0 0,1-1 1,0 0-1,1 0 0,-1 0 0,2-1 0,-1-1 0,12 9 0,-18-15 19,0 0 1,0 1-1,-1-1 0,1-1 0,0 1 1,0 0-1,0 0 0,0-1 1,0 1-1,0-1 0,0 0 0,0 1 1,0-1-1,0 0 0,0 0 0,0-1 1,0 1-1,0 0 0,0-1 1,3 0-1,-4 0 64,1 0-1,-1 0 1,1 0 0,-1 0 0,0-1 0,0 1-1,1 0 1,-1-1 0,0 1 0,0-1 0,-1 0-1,1 1 1,0-1 0,0 0 0,-1 1 0,1-1-1,-1 0 1,1-1 0,0-9 259,0 1 1,0-1-1,-1 0 1,0 1-1,-4-18 0,-1 5-130,4 20-234,-1 0 1,1-1-1,0 1 1,1-1-1,-1 1 1,1-1-1,0 0 1,0 1-1,0-1 0,2-6 1,-2 10-58,1 0 0,0 0 0,0 1 0,-1-1 0,1 0 0,0 1 0,0-1 0,0 1 0,0-1 0,0 1 0,0-1 0,0 1 0,0 0 0,0 0 0,0-1 0,0 1 0,0 0 0,0 0 1,2 0-1,26 0-1580,-18 0 803,25 0-1755,3 0-295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 12243,'-10'5'5168,"-9"0"-3470,3 0-828,-15 9-99,1 0 0,1 2 0,1 2 0,-44 34 0,70-50-747,-1 0 0,1-1-1,0 1 1,1 0 0,-1 0-1,0 0 1,0 0 0,1 0-1,0 0 1,-1 1 0,1-1-1,0 0 1,0 1-1,0-1 1,0 1 0,0 0-1,1-1 1,-1 1 0,1-1-1,0 1 1,0 0 0,0-1-1,0 1 1,0 0 0,0-1-1,1 1 1,-1-1 0,1 1-1,1 3 1,0-3-18,0 1 1,0-1-1,1-1 1,-1 1-1,1 0 1,0-1-1,-1 1 1,1-1-1,0 0 1,0 1-1,0-2 0,1 1 1,-1 0-1,0-1 1,1 1-1,-1-1 1,1 0-1,0 0 1,4 0-1,5 1-1,-1-2-1,0 0 0,1 0 0,-1-1 1,0-1-1,1 0 0,-1 0 0,0-1 1,15-6-1,-2-1 74,-1-1 1,0-1-1,27-18 0,-42 19 639,-9 12-616,-1-1 0,1 1 0,-1 0-1,1-1 1,0 1 0,-1-1 0,1 1-1,0 0 1,0 0 0,-1-1 0,1 1-1,0 0 1,0-1 0,0 1 0,0 0-1,0-1 1,0 1 0,0 0-1,0 0 1,0 1 0,1 16-167,0-1 1,1 1-1,1-1 0,5 18 1,-6-30-119,-1 0 0,1 0 0,0 0-1,1 0 1,-1 0 0,1 0 0,0-1 0,0 1 0,0-1 0,0 0-1,1 0 1,0 0 0,0 0 0,5 3 0,27 11-2471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13075,'-3'0'8890,"22"5"-8018,53-2-872,-37-11-528,-9 1-801,-1 4-447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15291,'8'0'5577,"5"-4"-4792,2-1-297,9 5-1080,1-1-601,11 1-2047</inkml:trace>
  <inkml:trace contextRef="#ctx0" brushRef="#br0" timeOffset="1">516 33 11787,'3'-1'5441,"5"-4"-2737,13 5-1351,-8-5-145,10 2-1008,-2 1-480,0 2-784,2-2-601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12371,'3'-1'10001,"-1"1"-9906,-1 0-1,1-1 1,-1 1 0,1 0-1,-1-1 1,1 0 0,-1 1-1,1-1 1,-1 1 0,0-1-1,1 0 1,-1 0 0,0 0-1,0 0 1,1 0 0,-1 0-1,0 0 1,1-2-1,3-5 92,-1-1-1,0 1 0,0-1 0,-1 0 0,0 0 0,-1-1 0,0 1 0,0 0 0,-1-1 0,0 1 0,-1-1 0,0 1 0,0-1 0,-1 0 0,0 1 0,-5-16 1,5 19-74,-4-19 203,5 18-137,3 8 43,7 13-236,1-1 0,0-1 0,21 19 0,-25-26-86,0 0-1,0-1 0,0 0 1,0 0-1,1 0 1,-1-1-1,1 0 0,0-1 1,15 4-1,56 2-642,-79-8 771,0-1 0,0 0 0,0 0 0,0 0 0,0 0 0,-1 0 0,1 0 0,0 1 0,0-1 0,-1 0 0,1 0 0,-1 0 1,1 1-1,-1-1 0,1 0 0,-1 0 0,0 1 0,1-1 0,-1 1 0,-1-2 0,-18-22 437,1 3-60,9 10-106,0 1 0,1-1-1,-14-23 1,23 33-291,-1 1-1,1-1 1,0 0 0,-1 1-1,1-1 1,0 1-1,0-1 1,0 1-1,0-1 1,0 0 0,-1 1-1,1-1 1,0 1-1,0-1 1,1 1 0,-1-1-1,0 0 1,0 1-1,0-1 1,0 1 0,0-1-1,1 1 1,-1-1-1,0 0 1,0 1 0,1-1-1,-1 1 1,0-1-1,1 1 1,0-1-1,20-9 3,36 5-419,-50 5 286,18 0-688,0 1 0,48 7 1,-62-6 435,0 1 1,0 0-1,0 0 1,0 1-1,-1 0 1,1 1-1,-1 0 1,16 12-1,-23-14 336,0 0-1,1 0 1,-1 0 0,-1 1-1,1 0 1,0-1-1,-1 1 1,0 0 0,0 0-1,0 0 1,0 1-1,-1-1 1,2 5 0,-3-7 96,1-1-1,-1 1 1,0 0 0,0-1 0,1 1 0,-1 0 0,-1-1 0,1 1 0,0 0 0,0-1 0,0 1-1,-1 0 1,1-1 0,-1 1 0,0 0 0,1-1 0,-1 1 0,0-1 0,0 1 0,0-1 0,0 0 0,0 1-1,0-1 1,0 0 0,0 0 0,-1 0 0,1 1 0,-1-1 0,1-1 0,0 1 0,-1 0 0,1 0-1,-1 0 1,0-1 0,-2 1 0,0 0 38,1 0 0,0 0 0,-1-1 0,1 1 0,-1-1 0,1 0 0,-1 0 0,1 0 0,-1-1 1,1 1-1,0-1 0,-1 0 0,1 0 0,0 0 0,-1 0 0,1-1 0,0 1 0,0-1 0,0 0 0,0 0 0,1 0 0,-1 0 0,0 0 0,1-1 0,-1 1 0,1-1 0,0 0 0,0 1 0,0-1 0,0 0 0,1 0 0,-1 0 0,1-1 0,0 1 0,-1 0 0,2 0 0,-1-1 0,0 1 0,1-1 0,-1 1 1,1-1-1,0 1 0,0 0 0,0-1 0,1 1 0,-1-1 0,1 1 0,0 0 0,0-1 0,0 1 0,0 0 0,1 0 0,-1-1 0,4-4 0,-3 5-115,0 0 0,1 0 0,-1 1 1,1-1-1,0 1 0,0-1 0,-1 1 0,1 0 0,1 0 0,-1 0 0,0 0 1,0 0-1,1 1 0,-1 0 0,1 0 0,0 0 0,5-1 0,-3 1-264,0 0 0,1 1 0,-1 0 0,0 0 0,1 1 0,-1-1 0,0 1 0,0 1 0,8 2 0,23 11-2613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8:58.7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912 0 12883,'14'6'6438,"-3"8"-4752,5 21-1128,-8-7-392,-1 0 1,-2 0-1,0 1 1,-2 0-1,-1-1 1,-2 1-1,0 0 1,-2 0 0,-1 0-1,-2 0 1,-1-1-1,0 0 1,-3 0-1,-12 29 1,5-18-64,-2 0 1,-2-1-1,-2-2 1,-1 0-1,-1-1 1,-2-1-1,-2-2 0,-1 0 1,-37 30-1,-96 66-470,-291 173 0,410-276-1415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16732,'40'52'6217,"-41"-72"-4825,1 1-640,-5-16-320,-2-5-344,6 4-688,1-1-408,-8 9-1176,-2 0-265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40 9546,'-38'-39'4929,"67"44"-656,-4-2-2481,9-5-871,2 2-305,-5-1-816,9 2-560</inkml:trace>
  <inkml:trace contextRef="#ctx0" brushRef="#br0" timeOffset="1">267 320 13731,'0'0'299,"1"1"0,0 0 0,-1-1 0,1 1 0,0-1 0,0 1 0,0-1 1,-1 1-1,1-1 0,0 0 0,0 1 0,0-1 0,0 0 0,0 1 0,0-1 0,-1 0 0,1 0 0,0 0 0,0 0 1,0 0-1,0 0 0,0 0 0,0 0 0,0-1 0,1 1 0,0-1-89,0 0 1,0 0-1,0 0 1,0-1-1,0 1 1,0 0-1,0-1 1,-1 0-1,4-3 1,0-2-27,0 0 0,0 0 0,-1 0 0,6-14 0,-3-1 219,0-1 1,-2 0-1,-1 0 0,-1 0 1,0-32-1,0 21 80,3 44-520,1 1 0,-1 0 0,5 14 0,-3-8-645,0-2 1,2 1-1,16 21 0,8 4-1457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1114 0 13715,'-41'21'5801,"51"-22"-3232,10-1-1449,24 2-1616,11 5-672</inkml:trace>
  <inkml:trace contextRef="#ctx0" brushRef="#br0" timeOffset="1">1 354 17012,'11'2'6441,"20"-4"-4641,44-2-1023,71-6-233,30-10-32,45-7 40,5-7-184,-12-2-672,-25 3-264,-45 12-776,-38 10-513,-74 12-3632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15347,'-20'59'5751,"-33"75"-5386,43-109-339,4-9-13,-1-1 0,0 1 0,-1-1 0,-10 14 0,13-18-33,10-8-21,15-7-21,-8-1 59,117-44-820,-109 43 617,0 1-1,1 1 1,-1 1 0,38 0 0,-20 2 270,0 1 1,-1 3 0,1 1 0,60 14 0,-98-18-10,1 0 0,0 0 1,0 0-1,0 1 1,0-1-1,0 0 1,0 0-1,0 1 0,0-1 1,0 1-1,-1-1 1,1 0-1,0 1 1,0 0-1,0-1 1,-1 1-1,1 0 0,0-1 1,-1 1-1,1 0 1,-1-1-1,1 1 1,-1 0-1,1 0 0,-1 0 1,1 0-1,-1 0 1,0-1-1,1 1 1,-1 0-1,0 0 0,0 0 1,0 0-1,0 0 1,0 1-1,0-1 89,-1 1 0,0-1-1,0 0 1,0 1 0,0-1 0,0 0-1,0 0 1,0 0 0,0 0 0,0 0-1,0 0 1,-1 0 0,1-1 0,0 1-1,-1 0 1,1-1 0,-1 1 0,1 0-1,-1-1 1,-2 1 0,-2 0 88,1 0 0,-1-1 0,0 1 0,0-1 0,1 0-1,-1-1 1,0 1 0,0-1 0,1 0 0,-1-1 0,1 1 0,-1-1 0,1 0 0,-1-1 0,-8-5 0,11 6-195,0 0 0,0 0 0,1 0 0,-1 0 0,1-1 0,-1 1 0,1-1 0,0 1 0,0-1 0,0 0 0,1 0 0,-1 0 0,1 0 0,-1 0 0,1 0 0,0-1 0,0 1 0,1 0 0,-1-1 1,1 1-1,-1 0 0,1-1 0,0 1 0,0 0 0,1-1 0,-1 1 0,1-1 0,1-5 0,-1 6-61,0 1-1,0-1 1,0 1-1,0-1 1,0 1 0,0-1-1,1 1 1,-1 0-1,1 0 1,-1 0-1,1 0 1,0 0 0,0 0-1,0 0 1,0 1-1,0-1 1,0 0-1,1 1 1,-1 0 0,0 0-1,1 0 1,-1 0-1,1 0 1,-1 0 0,1 0-1,0 1 1,-1-1-1,1 1 1,0 0-1,-1 0 1,1 0 0,0 0-1,-1 0 1,1 1-1,0-1 1,3 2-1,3 1-336,-1-1 0,0 1 0,0 0 0,0 1 0,-1 0 0,1 0 0,-1 1 0,0 0 0,0 0-1,9 9 1,19 29-4888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13875,'-5'7'5057,"5"9"-3857,0 12-1400,-3 1-552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9 372 14123,'4'21'1102,"8"35"2589,-12-56-3645,0 0 0,0 0-1,0 0 1,0 0 0,0 0 0,0 0-1,0 0 1,0 0 0,0 0 0,0-1-1,0 1 1,1 0 0,-1 0-1,0 0 1,0 0 0,0 0 0,0 0-1,0 0 1,0 0 0,0 0 0,0 0-1,1 0 1,-1 0 0,0 0 0,0 0-1,0 0 1,0 0 0,0 0 0,0 0-1,0 0 1,0 0 0,1 1 0,-1-1-1,0 0 1,0 0 0,0 0 0,0 0-1,0 0 1,0 0 0,0 0 0,1-37 1616,-6-48 541,0-32-966,5 73-2211,-9-83 0,8 121 750,1 5 116,-1-1-1,1 1 1,0 0 0,0-1 0,0 1-1,0-1 1,0 1 0,0 0-1,0-1 1,0 1 0,0-1 0,0 1-1,1 0 1,-1-1 0,1 1-1,-1 0 1,1-1 0,1-1 0,-2 3 95,0 0 0,0 0 0,0 0-1,-1-1 1,1 1 0,0 0 0,0 0 0,0 0 0,0 0 0,0-1 0,0 1 0,0 0 0,0 0 0,0 0 0,0 0 0,0-1 0,-1 1 0,1 0 0,0 0 0,0 0 0,0 0 0,0 0 0,0 0 0,-1 0 0,1-1 0,0 1 0,0 0 0,0 0 0,0 0-1,-1 0 1,1 0 0,0 0 0,0 0 0,0 0 0,-1 0 0,1 0 0,0 0 0,0 0 0,0 0 0,0 0 0,-1 0 0,1 0 0,0 0 0,0 0 0,0 0 0,0 0 0,-1 0 0,1 1 0,0-1 0,0 0 0,0 0 0,0 0 0,-1 0 0,1 0-1,0 0 1,0 0 0,0 1 0,0-1 0,0 0 0,0 0 0,0 0 0,0 0 0,-1 1 0,1-1 0,0 0 80,0 0 0,-1 1-1,1-1 1,0 0 0,0 0-1,-1 1 1,1-1 0,0 0 0,0 0-1,0 1 1,-1-1 0,1 0-1,0 1 1,0-1 0,0 0 0,0 1-1,0-1 1,-1 0 0,1 1-1,0-1 1,0 0 0,0 1 0,0-1-1,0 0 1,0 1 0,0-1-1,0 0 1,0 1 0,1-1 0,-1 0-1,0 1 1,0-1 0,0 0-1,0 1 1,0-1 0,0 0 0,1 1-1,-1-1 1,0 0 0,0 1-1,1-1 1,-1 0 0,0 0 0,0 0-1,1 1 1,-1-1 0,0 0-1,1 0 1,-1 0 0,0 1 0,1-1-1,-1 0 1,0 0 0,1 0-1,-1 0 1,1 0 0,5 4 90,1 0 0,0-1 0,0 0-1,0 0 1,0-1 0,0 0 0,1 0 0,12 2 0,3-3-63,37-2 0,-12 0-1301,-39 2-1050,-8 4-1447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16267,'10'0'6378,"3"-6"-3882,8 6-2136,10-4-168,2-2-168,4 3-384,-4-2-1344,-2 2-160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11354,'16'96'4601,"7"-108"-2680,9-14-673,1-6 24,-2-14 41,1-6-97,-4 4-160,-5 10-16,-5 20-63,-12 4 1135,-12 28-2040,4 16-368,5 15-1104,10 10-617,15-3-2568</inkml:trace>
  <inkml:trace contextRef="#ctx0" brushRef="#br0" timeOffset="1">225 223 17380,'-50'20'6425,"86"-20"-4777,20 0-1400,18-10-1360,2 2-760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11907,'-10'0'1748,"0"1"0,0 0 0,0 1 0,-17 5 0,13-3-1017,-1 2-1,-18 10 1,-1 3-555,-42 34 1,67-46-67,1 0 1,-1 0 0,1 0 0,0 1 0,1 0 0,-8 12-1,13-19-101,1 1 0,0 0 0,0 0 0,0 0 0,0 0 0,0 0 0,1 0 0,-1 0 0,1 0 0,-1 0 0,1 0 0,0 0 0,0 0 0,-1 1 0,2-1 0,-1 0 0,0 0 0,0 0 0,1 0 0,-1 0 0,1 0 0,-1 0 0,1 0 0,0 0 1,0 0-1,0 0 0,0 0 0,0 0 0,1 0 0,-1-1 0,0 1 0,1-1 0,-1 1 0,1-1 0,0 1 0,-1-1 0,1 0 0,3 2 0,1 0-25,0 0 0,0-1 0,1 1 0,-1-1 0,1-1 0,-1 1 0,1-1 0,-1 0 0,1-1 0,0 1 0,-1-1 0,1-1 0,0 1 0,-1-1 0,1 0 0,11-4 0,12-4-99,-1-1 0,35-17 1,-56 23 91,91-43-149,-99 47 165,1 0 0,-1 0 0,1 0 0,-1 0 0,1-1 0,0 1-1,-1 0 1,1 0 0,-1 0 0,1 0 0,-1 1 0,1-1 0,-1 0 0,1 0 0,0 0 0,-1 0 0,1 0 0,-1 1 0,1-1 0,-1 0 0,1 1 0,-1-1 0,0 0 0,1 1 0,-1-1 0,1 0 0,-1 1 0,0-1 0,1 1 0,-1-1 0,0 0 0,1 1 0,-1 0 0,7 19-356,-5-16 255,-2-3 88,3 11-328,1-1 0,1 1 0,-1-1-1,2 0 1,9 15 0,-13-23 354,0-1 1,0 0 0,0 0 0,-1 0 0,2 0-1,-1 0 1,0-1 0,0 1 0,1-1 0,-1 1-1,1-1 1,-1 0 0,1 0 0,-1 0-1,1 0 1,0 0 0,-1-1 0,1 1 0,0-1-1,0 0 1,-1 0 0,1 0 0,0 0 0,0 0-1,0 0 1,-1-1 0,1 1 0,0-1 0,-1 0-1,6-2 1,-6 2 142,0-1 0,0 1 0,0 0 0,-1-1 0,1 1 0,0-1 0,-1 0 0,1 0 0,-1 1 0,1-1 0,-1 0 0,0 0 1,0 0-1,0 0 0,0-1 0,0 1 0,0 0 0,-1 0 0,1-1 0,-1 1 0,0 0 0,1-4 0,-1-53 2745,0 58-2905,-1-9-28,-1-1-1,0 0 1,-1 1 0,-6-17 0,7 20-1803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14331,'100'59'5553,"-93"-64"-3784,-4-10-289,5-9-272,8-7-120,-3-13-247,5 10-17,-6 5-96,-12 3-120,0 21-184,0-2-224,1 9-472,1 11-1456,26 29 55,54 60-991,-49-48 471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4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11 209 13627,'3'1'348,"0"-1"0,-1 0 0,1 0-1,0 0 1,0 0 0,-1 0 0,1-1 0,0 1 0,-1-1 0,1 0 0,3-1 0,-5 0-171,-1 1 0,1-1 0,0 1 0,-1-1 0,1 0 0,-1 1 0,0-1 1,0 0-1,1 0 0,-1 1 0,0-1 0,-1 0 0,1 1 0,0-1 1,-1-3-1,0-11 360,0 3-114,0-1 1,0 1 0,-1 0 0,-1 0-1,-1 0 1,1 0 0,-2 1 0,-10-22 0,10 20 571,5 14-963,0 0-1,0-1 0,0 1 1,0 0-1,0 0 0,0-1 1,0 1-1,0 0 0,0 0 0,0-1 1,0 1-1,1 0 0,-1 0 1,0-1-1,0 1 0,0 0 0,0 0 1,1-1-1,-1 1 0,0 0 1,0 0-1,0 0 0,1 0 1,-1 0-1,0-1 0,0 1 0,1 0 1,-1 0-1,0 0 0,0 0 1,1 0-1,2 0 3,0 0 0,0 1 0,0-1 0,0 1-1,0 0 1,0 0 0,-1 0 0,1 0 0,0 0 0,0 1 0,-1-1 0,5 4 0,121 89-181,-126-93 141,0 0 0,-1 1 1,1-1-1,0 1 0,-1-1 0,1 1 1,-1 0-1,0 0 0,1-1 0,-1 1 1,0 0-1,0 0 0,0 0 1,-1 0-1,1 1 0,0-1 0,-1 0 1,1 0-1,-1 0 0,0 4 0,0-3 25,-1 1-1,0-1 0,0 0 0,0 1 0,-1-1 1,1 0-1,-1 0 0,0 0 0,0 0 0,0 0 0,0 0 1,-4 3-1,-9 11 173,0-2 1,-24 20-1,33-30-177,0-1 0,0 0 0,0 0 0,-1 0-1,1-1 1,-1 1 0,0-2 0,0 1 0,0-1 0,-12 3 0,18-5-83,0 0 0,0 0 0,0 1 0,0-1 0,0 0 0,0 0 0,0 0 0,0 0 0,0 0 0,1 0 0,-1 0 0,0 0 0,0-1 0,0 1 0,0 0 0,0 0 0,0-1 0,0 1 0,0-1 0,1 1 0,-1-1 0,0 1-1,0-1 1,1 1 0,-1-1 0,0 0 0,1 1 0,-1-1 0,0 0 0,1 0 0,-1 1 0,1-1 0,-1 0 0,1 0 0,0 0 0,-1 0 0,1 0 0,0 0 0,0 1 0,-1-1 0,1 0 0,0 0 0,0 0 0,0 0 0,0 0 0,0 0 0,0 0 0,1 0 0,-1 0 0,1-2 0,8-14-2359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3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59 376 16067,'-8'37'6602,"8"-58"-4002,-10-18-1479,-4-31-793,2-4-288,1-3-608,8 9-481,3 29-1367,0 15-2841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0 399 13371,'0'-3'10290,"23"5"-9522,16 6-1016,16 5-32,2 5-216,-5-5-208,-19-13-1249,-3-5-1647</inkml:trace>
  <inkml:trace contextRef="#ctx0" brushRef="#br0" timeOffset="1">298 1 15203,'0'11'6050,"6"17"-3714,5 9-920,9 4-679,4-5-161,9-4-736,6-6-593,-3-9-1159,-4-9-649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19 298 14507,'-4'-6'6906,"3"-2"-2241,-4-14-3241,-3-13-472,9-12-880,-1-12-520,0 4-1056,10 13-817,2 19-2712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 14731,'35'-31'4793,"-35"31"-4757,1 0-1,-1 0 1,0 0 0,0-1-1,0 1 1,0 0-1,0 0 1,0 0 0,0 0-1,0 0 1,1 0-1,-1 0 1,0 1-1,0-1 1,0 0 0,0 0-1,0 0 1,0 0-1,0 0 1,0 0 0,1 0-1,-1 0 1,0 0-1,0 0 1,0 0 0,0 0-1,0 0 1,0 0-1,0 0 1,0 0 0,0 1-1,0-1 1,0 0-1,0 0 1,0 0 0,1 0-1,-1 0 1,0 0-1,0 0 1,0 0 0,0 1-1,0-1 1,0 0-1,0 0 1,0 0 0,0 0-1,0 0 1,0 0-1,0 0 1,0 1-1,0-1 1,0 0 0,-1 0-1,1 0 1,0 0-1,0 0 1,0 0 0,0 0-1,0 0 1,0 0-1,0 1 1,0-1 0,0 0-1,-3 15 626,-5 15-412,-39 88 501,35-96-687,11-20-68,-1 0 1,1 0-1,0 0 0,0 0 1,0 0-1,0 1 0,0-1 1,0 1-1,1-1 0,-1 0 1,0 5-1,8-9-117,-1-1 1,1 0-1,-1 0 1,0-1-1,7-4 1,-11 6 109,1 0 0,-1 0 0,1 1 1,-1 0-1,1-1 0,0 1 1,-1 0-1,1 0 0,0 0 0,0 1 1,0-1-1,0 1 0,0-1 0,0 1 1,0 0-1,0 0 0,0 1 1,3-1-1,0 3-16,1-1 0,-1 0 0,0 1 0,0 0 0,0 1 0,5 4 0,-7-5-87,1 0 1,-1 0 0,1 0 0,-1-1 0,1 1 0,0-1 0,0 0-1,0-1 1,0 1 0,0-1 0,0 0 0,1 0 0,-1-1 0,11 1-1,9-7-1137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67 355 12211,'-14'3'834,"-31"7"1542,44-10-2342,1 0 0,0 0 1,-1 0-1,1 0 1,0 0-1,-1 1 0,1-1 1,0 0-1,-1 0 1,1 0-1,0 0 0,0 1 1,-1-1-1,1 0 0,0 0 1,0 0-1,-1 1 1,1-1-1,0 0 0,0 1 1,0-1-1,-1 0 1,1 0-1,0 1 0,0-1 1,0 0-1,0 1 1,0-1-1,0 0 0,-1 1 1,17 8 995,1-4-845,-1-1 0,1-1-1,0-1 1,0 0 0,29-1-1,-14-3-34,0-1 0,35-8 0,-58 10-114,0-1-1,0-1 1,0 1 0,0-2 0,-1 1 0,1-1 0,13-8 0,-20 10 7,0 0-1,0 0 1,0 0 0,0 0 0,0-1 0,0 1-1,0 0 1,-1-1 0,1 0 0,-1 1 0,0-1-1,0 0 1,0 1 0,0-1 0,0 0 0,0 0-1,-1 0 1,0 0 0,1 0 0,-1 0 0,0 0-1,0 1 1,-1-1 0,1 0 0,-1 0 0,1 0-1,-1 0 1,-1-3 0,-2-3 221,1 0 0,-2 0 0,1 0-1,-2 1 1,1 0 0,-1 0 0,0 0 0,0 0 0,-14-11-1,-75-58 2107,76 63-1953,6 5-145,5 3-40,0 0 1,0 0 0,1-1 0,0 0 0,-12-14 0,19 21-231,-1-1 0,1 1 1,0-1-1,-1 1 0,1-1 1,0 1-1,-1-1 0,1 1 1,0-1-1,0 1 0,-1-1 1,1 0-1,0 1 0,0-1 1,0 0-1,0 1 0,0-1 1,0 1-1,0-1 1,0 0-1,0 1 0,0-1 1,0 1-1,0-1 0,1 0 1,-1 1-1,0-1 0,0 1 1,1-1-1,-1 1 0,0-1 1,1 0-1,-1 1 0,0-1 1,1 1-1,-1 0 0,1-1 1,-1 1-1,1-1 0,-1 1 1,1 0-1,-1-1 1,1 1-1,-1 0 0,1 0 1,-1-1-1,1 1 0,0 0 1,-1 0-1,1 0 0,-1 0 1,1 0-1,0 0 0,-1 0 1,1 0-1,0 0 0,0 0 1,6-1-172,1 1 1,-1 0 0,0 0-1,13 3 1,-2 1-378,-1 0 1,1 1-1,-1 1 0,-1 1 1,23 12-1,14 22-1574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17268,'18'111'6369,"-15"-108"-5089,-3-5-816,5-1-1344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432 104 13995,'5'5'967,"0"0"-1,0 1 1,0-1 0,-1 1-1,7 12 1,-9-14-734,1 1 1,-2-1-1,1 1 1,0-1-1,-1 1 1,0 0-1,0 0 1,0 5-1,-1-4-113,-1-1 0,1 1-1,-1-1 1,0 0 0,0 1 0,-1-1 0,1 0-1,-1 0 1,0 0 0,-1 0 0,1 0-1,-1 0 1,0 0 0,0-1 0,-1 0-1,1 1 1,-6 4 0,0-1 72,1-1 0,-1 0 0,0 0 0,0-1 0,-1 0 0,0-1 0,0 0 0,-1 0 0,1-1 0,-1-1 0,0 1 0,0-2 0,0 0 0,0 0 0,0-1 0,-1 0 0,1-1 0,0 0 0,0-1 0,-1 0 0,1-1 0,0 0 0,0-1 0,0 0 0,1-1 0,-1 0 0,1 0 0,0-1 0,0-1 0,0 0 0,1 0 0,-1-1 0,2 0 0,-1 0 0,-14-17 0,16 15-154,1-1-1,-1 0 1,2 0 0,-1 0 0,2 0-1,-1-1 1,1 0 0,1 0-1,0 0 1,0 0 0,1-1 0,0-12-1,2 19-85,-1 0 1,2 0-1,-1 1 0,0-1 0,1 0 0,0 0 0,0 1 0,0-1 0,1 1 1,0-1-1,0 1 0,0-1 0,0 1 0,1 0 0,-1 0 0,1 0 0,0 0 1,0 1-1,1-1 0,-1 1 0,1 0 0,-1 0 0,1 0 0,0 0 1,0 1-1,0 0 0,1-1 0,-1 1 0,1 1 0,-1-1 0,7-1 0,-2 1-152,-1 1 0,1 0 0,0 0 0,0 1 0,-1 0 0,1 0 0,0 1 0,0 0 0,-1 1 0,14 3 0,-4 1-430,0 1-1,-1 1 1,1 0 0,16 12 0,37 30-1944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7:5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15003,'104'89'11507,"-97"-85"-9315,-7-3-1712,-2-2-240,1-1-568,-1 0-712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34 428 11626,'-34'8'4465,"57"-55"-2688,8-8-745,1-14 280,-2-10-7,-7 9-209,-6 10 168,-8 22-144,2 21-151,-5 23-281,-1 12-168,8 36-248,2 14-120,0 15-456,9 1-472,-6-11-1201,-4-16-687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 14171,'0'-2'6233,"-7"-4"-3656,17 4-1065,8 0-528,13-4-880,19 6-400,10 3-1104,9-1-728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8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53 320 10274,'-5'0'9321,"0"-8"-6794,-3-15-2238,1-1-1,1 1 1,1-1-1,2 0 1,-2-40-1,4 46-104,1 8 101,-1 0 1,1 0-1,-2 0 1,-3-14-1,6 22-212,-1 0 0,1 1 0,-1-1 0,1 1 1,0-1-1,0 0 0,0 1 0,0 0 0,0-1 0,0 1 0,0-1 0,0 1 0,1 0 0,-1 0 0,0 0 1,1 0-1,-1 0 0,1 0 0,-1 0 0,4-1 0,6-5-52,-10 5-13,0 1-1,0 0 1,0 0-1,1 0 0,-1 1 1,0-1-1,1 0 1,-1 0-1,1 1 1,-1-1-1,1 1 0,-1-1 1,1 1-1,-1 0 1,1-1-1,-1 1 0,1 0 1,0 0-1,-1 0 1,1 0-1,-1 1 0,1-1 1,2 1-1,2 1 13,-1 1 1,0-1-1,0 1 0,0 1 0,6 4 0,-7-5-19,0 0-1,0 0 1,0-1-1,0 1 1,1-1 0,-1 0-1,1 0 1,6 1 0,5-1-56,-10-1 20,0-1 0,0 1 1,0 0-1,0 1 1,-1-1-1,10 5 1,-14-6 28,0 1 1,0 0-1,0-1 1,0 1 0,0 0-1,0 0 1,0 0-1,0 0 1,-1 0-1,1 0 1,0 0 0,-1 0-1,1 0 1,-1 0-1,1 1 1,-1-1 0,1 0-1,-1 0 1,0 0-1,0 1 1,0-1-1,0 0 1,1 0 0,-2 1-1,1-1 1,0 0-1,0 0 1,0 1 0,0-1-1,-1 0 1,1 0-1,-1 0 1,1 1-1,-1-1 1,1 0 0,-1 0-1,-1 2 1,-11 19 33,0-1 1,-1-1-1,-2 0 1,0 0-1,-23 21 1,-27 31 327,66-71-342,-1 0 1,0 0 0,1 0 0,-1 0 0,0-1 0,1 1 0,-1 0 0,0-1 0,0 1 0,1 0 0,-1-1 0,0 1 0,0-1 0,0 0 0,0 1 0,0-1 0,0 0 0,0 1 0,0-1 0,0 0-1,0 0 1,-2 0 0,2 0-13,1 0-1,-1-1 0,1 1 0,-1-1 0,0 1 1,1-1-1,-1 1 0,1-1 0,-1 1 0,1-1 1,0 0-1,-1 1 0,1-1 0,0 1 1,-1-1-1,1 0 0,0 1 0,-1-1 0,1 0 1,0 0-1,0 1 0,0-1 0,0 0 0,0 0 1,0 1-1,0-1 0,0 0 0,0 1 0,0-1 1,1-1-1,-1 1-19,0 0 0,1 0 0,-1 0 0,1 0 0,-1 0 0,1 0 0,0 0 0,-1 0 0,1 0 0,0 0 0,0 0 0,0 0 0,-1 0 0,1 1 0,0-1 0,0 0 0,0 1 0,0-1 0,2 0 0,25-11-519,-20 9 258,68-30-4914,-49 27 2420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3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17 9362,'10'-10'4961,"18"4"-88,12 6-3841,-6 14-352,10 17 25,-21 13-73,-8-2-80,-19 7 48,-20-7 80,-7-8 168,-6 4-15,1-17-265,-1-8-176,7-16-616,1-2-416,19-5-1153,15 8-943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9514,'-64'31'4485,"47"-27"844,34-10-2464,17 2-2612,0 2 1,1 1-1,-1 2 0,38 5 1,-62-4-228,0 0 0,0 1 0,-1 0-1,1 0 1,16 8 0,-25-10 3,1 0 0,-1-1-1,1 1 1,-1 0 0,1 0-1,-1 0 1,0 0-1,1 0 1,-1 0 0,0 1-1,0-1 1,0 0 0,0 1-1,0-1 1,0 0 0,0 1-1,0-1 1,-1 1-1,1 0 1,0-1 0,-1 1-1,0-1 1,1 1 0,-1 0-1,0-1 1,0 1 0,0 0-1,0 0 1,0-1-1,0 1 1,0 0 0,0-1-1,-1 1 1,1 0 0,-1-1-1,1 1 1,-1-1-1,0 1 1,0-1 0,0 1-1,0-1 1,-1 2 0,-3 4 105,-1 0 1,0-1 0,0 0 0,-1 0-1,1 0 1,-1-1 0,0 0 0,-1-1-1,1 1 1,-1-1 0,0-1-1,0 1 1,-10 2 0,2-2-384,-1 0 0,0-1 0,0-1 0,0 0 0,-28-1 0,28-5-1350,11-7-268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3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129 262 14083,'-110'23'6033,"105"-49"-2880,2-7-1081,-1-12-807,1-7-361,2 4-1136,-1 5-536,4 20-1137,-2 8-799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0 419 13907,'5'0'6201,"-2"-14"-3208,5-15-1073,0-7-287,7-32-801,-4-6-352,-1 5-864,3 4-488,-11 26-1585,6 14-303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55 265 11114,'-43'31'4556,"31"-22"81,31-15-3274,-16 5-1296,0-1 1,0 1-1,-1-1 1,1 1-1,0-1 1,-1 0-1,1 0 1,-1-1-1,0 1 1,0 0-1,0-1 0,3-4 1,19-38 366,-18 30-271,75-168 1813,-66 161-1232,-8 19-130,-5 16 561,-2 5-1129,0 0 0,2 1 0,0-1 1,0 0-1,2 0 0,0 0 0,9 22 1,-6-24-612,-1 0 1,2 0 0,0-1 0,16 23-1,4-9-1847,0-8-333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13923,'11'0'5153,"35"8"-3881,1-13-728,-3-6-920,5 1 3377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57 11194,'-34'-11'3981,"34"7"-1378,11-2-1592,11-3-112,8 1-173,1 2 0,0 1 0,50-2-1,-79 7-716,0 0-1,0 0 0,-1 0 0,1 0 0,0 0 0,0 1 0,-1-1 0,1 1 0,0-1 0,-1 1 0,1 0 0,0 0 0,-1-1 0,1 1 0,-1 0 1,0 0-1,2 2 0,-2-2-4,0 0 0,-1 0 0,1 0 1,-1 0-1,1 0 0,-1 0 0,1 0 1,-1 0-1,0 1 0,0-1 0,1 0 0,-1 0 1,0 0-1,0 0 0,0 1 0,0-1 1,-1 0-1,1 0 0,0 2 0,-2 1 10,1 1 0,-1 0 0,0-1 0,-1 1 0,1-1 0,-1 0 0,1 1 0,-1-1 0,-7 7 0,-3 0 67,-1 1-1,-19 11 1,-23 20 204,55-43-280,0 1 0,0 0 0,1-1 0,-1 1 1,0 0-1,1-1 0,-1 1 0,1 0 0,-1 0 0,1 0 1,-1 0-1,1 0 0,-1-1 0,1 1 0,0 0 0,0 0 1,-1 0-1,1 0 0,0 1 0,0-1-4,0-1 0,1 1 1,-1-1-1,0 1 0,1 0 0,-1-1 0,0 1 0,1-1 1,-1 1-1,0-1 0,1 0 0,-1 1 0,1-1 0,-1 1 1,1-1-1,-1 0 0,1 1 0,-1-1 0,1 0 0,0 1 1,0-1-1,41 7-43,-33-7 39,6 2-14,1 1 0,-1 0 0,0 1 0,0 0 0,0 1 0,-1 1-1,17 9 1,-28-14 32,0 1-1,0 0 0,0 0 0,0 1 0,0-1 0,-1 1 0,1-1 0,-1 1 1,0 0-1,1 0 0,-1 0 0,-1 0 0,1 0 0,0 0 0,1 5 0,-3-5 33,1 0 0,-1 1 0,0-1 0,0 1 0,0-1 0,0 0 0,-1 1 0,0-1 0,1 0 0,-1 0 0,0 1 0,0-1 0,-1 0 0,1 0 0,-1 0 0,0 0 0,1 0 0,-1-1 0,-4 5 0,1 0 16,0 0 0,0-1 0,-1 1-1,0-1 1,0 0 0,0-1 0,-1 1 0,0-1-1,0-1 1,-10 6 0,30-14-2642,7-6-3066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59 311 9626,'-3'-3'1731,"0"-1"-1,0 0 1,0 0 0,0 0-1,-4-9 1,-6-26 809,4-33-4123,8 61 2449,-2-50-599,3 42-26,-2 1 0,-3-21 1,1 20 544,5 23-64,6 30-313,-5-28-406,0 0 1,0 0-1,0 0 0,0-1 0,1 1 0,0 0 1,1-1-1,-1 0 0,1 0 0,0 0 0,0 0 1,0-1-1,1 1 0,0-1 0,8 6 0,-9-8-3,-1 0 0,1-1 0,0 1 0,0 0-1,0-1 1,0 0 0,0 0 0,1 0 0,-1-1-1,0 1 1,0-1 0,1 0 0,-1 0 0,0-1 0,0 1-1,1-1 1,-1 0 0,0 0 0,0 0 0,0-1-1,0 1 1,0-1 0,6-4 0,56-41 42,-10 5-27,-55 42-16,0 0 0,0-1 0,0 1 0,-1 0 0,1-1 0,0 1 0,0 0 0,0 0 0,0 0 0,0-1-1,0 1 1,0 0 0,0 0 0,-1 0 0,1 1 0,0-1 0,0 0 0,0 0 0,0 0 0,0 1 0,0-1 0,-1 1-1,1-1 1,0 0 0,0 1 0,0-1 0,-1 1 0,1 0 0,0-1 0,-1 1 0,1-1 0,0 1 0,-1 0 0,2 1 0,20 38-303,-5-11-139,-13-24 250,1 0-1,0 0 1,0-1 0,0 1-1,0-1 1,1-1 0,0 1-1,0-1 1,0 0 0,0 0-1,0 0 1,1-1 0,-1 0-1,1-1 1,0 1 0,7 0-1,9-1-253,0-1-1,-1-1 1,35-5-1,20-1 529,-73 6-20,-1 1-1,0 0 1,0 1-1,0-1 0,0 1 1,0-1-1,1 1 0,-1 0 1,0 0-1,0 0 0,-1 0 1,1 1-1,4 2 1,-6-3-1,0 0 1,0 0 0,0 0 0,0 1 0,0-1 0,0 0 0,0 1 0,-1-1 0,1 1 0,0-1-1,-1 1 1,1-1 0,-1 1 0,0-1 0,1 1 0,-1-1 0,0 1 0,0-1 0,0 1 0,0-1-1,0 1 1,-1 0 0,1-1 0,0 1 0,-1-1 0,1 1 0,-1-1 0,-1 3 0,0 0 100,0 1 0,-1-1 0,1 0 1,-1 0-1,0 0 0,0-1 0,0 1 1,-1-1-1,1 1 0,-1-1 0,0 0 0,0 0 1,0-1-1,0 1 0,0-1 0,-1 0 1,1 0-1,-1-1 0,0 1 0,1-1 1,-1 0-1,0 0 0,0-1 0,-8 1 0,7-1 1,1 1 0,0-2 0,-1 1 0,1-1 0,-1 1-1,1-1 1,-1-1 0,1 1 0,0-1 0,0 0-1,0 0 1,0-1 0,0 1 0,0-1 0,1 0-1,-1-1 1,1 1 0,0-1 0,0 0 0,0 1-1,1-2 1,-4-4 0,6 8-154,-1-1 0,1 0 0,0 1 0,0-1 0,0 0 0,0 0 0,0 0 0,1 0 0,-1 0 0,0 0 0,1 0 0,0 0 0,-1 0 0,1-1 0,0 1 0,0 0 0,0 0 0,0 0 0,1 0 0,-1 0 0,1 0 0,-1 0 0,1 0 0,0 0 0,-1 0 0,1 0 0,0 0 0,0 0 0,1 0 0,-1 0 0,0 1 0,0-1 0,1 1 0,-1-1 0,1 1 0,0-1 0,-1 1 0,1 0 0,3-2 0,2-1-196,1 1 0,0 0 0,0 0 0,0 1 0,0-1 0,0 2 0,0-1 0,0 1 0,12 0 0,44 4-1694,1 6 1316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4 14179,'-8'-2'1214,"1"1"1,-1 1-1,0 0 0,0 0 1,-9 1-1,-39 12 1661,25-1-2668,-45 25-1,48-23 334,6-3-461,4-3-28,1 1-1,-28 19 1,41-26-56,1 1 1,0-1-1,0 1 0,0-1 0,1 1 1,-1 0-1,1 0 0,-1 0 0,1 1 1,0-1-1,0 0 0,0 1 1,1 0-1,-1-1 0,1 1 0,0 0 1,0-1-1,0 1 0,0 6 0,1-8-2,0-1-1,0 1 0,0 0 0,1 0 1,-1-1-1,1 1 0,-1 0 0,1 0 0,-1-1 1,1 1-1,0-1 0,0 1 0,0-1 1,0 1-1,0-1 0,0 1 0,0-1 0,0 0 1,3 2-1,-1-1 0,1 0-1,-1 0 1,1 0 0,-1 0 0,1-1-1,0 1 1,-1-1 0,7 1 0,5 0-9,1-1 0,-1 0 0,23-2 0,-14-1-63,0-2-1,-1-1 1,0-1-1,0-1 1,0 0-1,-1-2 1,0-1-1,20-12 1,13-3-76,-52 24 127,-1 0 0,0 0 0,1 0-1,-1 0 1,1 1 0,-1-1 0,1 1 0,-1-1-1,1 1 1,0 0 0,-1 0 0,1 0-1,-1 1 1,1-1 0,-1 0 0,1 1-1,-1 0 1,1 0 0,3 1 0,-4 1-135,0-1 1,-1 0 0,0 1-1,1-1 1,-1 1 0,0 0-1,0-1 1,0 1 0,-1 0-1,1 3 1,5 12-1030,-4-15 1000,0 0 0,0-1 1,0 1-1,0 0 0,1-1 0,-1 0 1,1 1-1,0-1 0,-1 0 1,1 0-1,0 0 0,0-1 0,0 1 1,1-1-1,-1 0 0,0 0 0,1 0 1,-1 0-1,0 0 0,1-1 1,-1 1-1,1-1 0,-1 0 0,1 0 1,-1-1-1,7 0 0,-6 0 327,0 0-1,-1 0 0,1 0 1,0 0-1,-1-1 0,1 1 1,-1-1-1,0 0 0,0 0 1,0 0-1,4-4 1,-5 4 197,0 0-1,0 0 1,0 0 0,-1-1 0,1 1 0,-1-1 0,1 1 0,-1-1 0,0 1 0,0-1 0,0 0 0,0 0 0,0 0 0,-1 1 0,1-5 0,-1-2 377,0 0-1,-1 0 1,0 1-1,-1-1 1,0 1-1,-4-13 1,-5-21 476,11 41-1223,0 1 0,0 0-1,0 0 1,0-1-1,0 1 1,0 0-1,0-1 1,0 1 0,0 0-1,0 0 1,1-1-1,-1 1 1,0 0-1,0 0 1,0-1-1,0 1 1,0 0 0,0 0-1,1-1 1,-1 1-1,0 0 1,0 0-1,0-1 1,0 1 0,1 0-1,-1 0 1,0 0-1,0 0 1,1 0-1,-1-1 1,0 1 0,0 0-1,1 0 1,-1 0-1,0 0 1,0 0-1,1 0 1,-1 0-1,0 0 1,1 0 0,-1 0-1,0 0 1,0 0-1,1 0 1,-1 0-1,0 0 1,1 0 0,-1 0-1,0 0 1,0 0-1,1 0 1,-1 1-1,0-1 1,0 0 0,1 0-1,-1 0 1,0 0-1,0 1 1,1-1 0,14 4-1826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9370,'28'85'4745,"-23"-111"-296,23 5-2265,-4-22-215,-6 9-129,-8 18-503,-1 0-153,25-44-176,-14 8-168,-1 18-320,-6 34-160,2 14-152,-4 12-152,2 16-576,7 9-376,-4 1-1056,9-2-729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12987,'0'-1'5921,"5"2"-2000,16 1-3249,20 11-232,0-5-856,9-8-600,-3-3-1073</inkml:trace>
  <inkml:trace contextRef="#ctx0" brushRef="#br0" timeOffset="1">408 1 14187,'0'3'8930,"7"4"-5633,14 9-3777,49 42-609,-25-46 1441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4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60 414 13235,'0'7'589,"-1"35"3859,1-42-4407,1 0 0,-1 0 0,0 1-1,0-1 1,0 0 0,0 0 0,0 0 0,0 0 0,0 0 0,0 1-1,0-1 1,0 0 0,0 0 0,0 0 0,0 0 0,0 0 0,0 0 0,0 1-1,0-1 1,0 0 0,0 0 0,0 0 0,0 0 0,0 0 0,-1 0-1,1 1 1,0-1 0,0 0 0,0 0 0,0 0 0,0 0 0,0 0 0,0 0-1,0 0 1,0 0 0,-1 0 0,1 1 0,0-1 0,0 0 0,0 0 0,0 0-1,0 0 1,0 0 0,-1 0 0,1 0 0,0 0 0,0 0 0,0 0-1,0 0 1,0 0 0,-1 0 0,1 0 0,0 0 0,0 0 0,0 0 0,0 0-1,0 0 1,0 0 0,-1 0 0,1 0 0,0-1 0,0 1 0,0 0-1,-10-23 2346,5 5-2050,1-1 1,0 1-1,2-1 1,0 0 0,1 0-1,1 0 1,1 0-1,0 1 1,2-1-1,5-24 1,-4 28-308,0 1 1,1-1 0,0 1-1,1 0 1,1 0 0,0 0-1,1 1 1,0 0 0,1 1-1,0 0 1,1 0 0,1 1-1,14-12 1,-22 21-37,0 0 0,0 0 0,0 0 1,0 1-1,1-1 0,-1 1 0,0-1 0,1 1 1,-1 1-1,1-1 0,0 0 0,-1 1 0,5-1 1,-7 1-1,0 0 0,0 1 0,0-1 1,1 0-1,-1 0 0,0 0 0,0 1 1,0-1-1,0 1 0,0-1 0,0 1 1,-1-1-1,1 1 0,0-1 0,0 1 1,0 0-1,0-1 0,-1 1 0,1 0 1,0 0-1,-1 0 0,1 0 0,0 0 1,-1-1-1,1 1 0,-1 0 0,0 0 1,1 0-1,-1 0 0,0 0 0,1 1 1,-1-1-1,0 0 0,0 0 0,0 0 1,0 0-1,0 0 0,0 0 0,0 0 1,-1 0-1,1 0 0,0 0 0,-1 2 1,-1 3-9,0 0-1,0-1 1,0 1 0,-1-1 0,0 0 0,0 0 0,0 0 0,-1 0-1,0 0 1,-6 6 0,-51 43 50,34-31 1,11-8 119,-1-1 0,0-1 1,-36 21-1,53-34-153,0 0 0,0 0-1,0 0 1,0 0 0,-1 0-1,1 1 1,0-1 0,0 0-1,0 0 1,0 0 0,0 0-1,0 0 1,0 1 0,-1-1-1,1 0 1,0 0 0,0 0-1,0 0 1,0 1 0,0-1-1,0 0 1,0 0 0,0 0-1,0 1 1,0-1 0,0 0-1,0 0 1,0 0 0,0 0-1,0 1 1,0-1 0,0 0-1,0 0 1,0 0 0,0 1-1,0-1 1,1 0 0,-1 0-1,0 0 1,0 0 0,0 0-1,0 1 1,0-1 0,0 0-1,1 0 1,-1 0 0,0 0-1,0 0 1,0 0 0,0 0-1,0 1 1,1-1 0,10 8-13,-10-8 11,34 18-409,0-2 0,1-2 0,0-1 0,50 10 0,-54-15-191,-8-1 11,0-1 0,41 4 1,-56-10 639,-1 1 0,0-1 0,1-1-1,-1 0 1,0 0 0,1-1 0,-1 1 0,0-2 0,0 1 0,0-1 0,11-7 0,-18 10 81,0-1-1,0 0 1,0 0 0,-1 0-1,1-1 1,0 1 0,-1 0-1,1 0 1,0 0 0,-1-1-1,0 1 1,1 0 0,-1 0-1,0-1 1,0 1 0,1 0-1,-1-1 1,0 1 0,0 0-1,0 0 1,-1-1 0,1 1-1,0 0 1,0-1 0,-1 1-1,1 0 1,-1 0 0,1-1-1,-2-1 1,-21-44 1003,17 35-892,0 1-124,2 3-278,0 0-1,1 0 0,0 0 0,0 0 1,-3-17-1,6 25 129,0 0 0,0 0 0,0 0-1,0 0 1,-1 0 0,1 0 0,0 0 0,0-1 0,0 1 0,0 0-1,0 0 1,0 0 0,0 0 0,0 0 0,0 0 0,0 0 0,0 0-1,0 0 1,0-1 0,0 1 0,0 0 0,0 0 0,0 0-1,0 0 1,0 0 0,0 0 0,1 0 0,-1 0 0,0 0 0,0 0-1,0 0 1,0-1 0,0 1 0,0 0 0,0 0 0,0 0 0,0 0-1,0 0 1,0 0 0,0 0 0,0 0 0,0 0 0,1 0-1,-1 0 1,0 0 0,0 0 0,0 0 0,0 0 0,0 0 0,0 0-1,0 0 1,0 0 0,0 0 0,1 0 0,-1 0 0,0 0 0,0 0-1,0 0 1,0 0 0,0 0 0,0 0 0,0 0 0,0 0-1,0 0 1,0 0 0,0 0 0,1 0 0,-1 0 0,0 0 0,12 7-2746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11715,'6'4'986,"-1"0"0,1 0 0,-1 0 0,0 1 0,0 0 1,-1 0-1,1 0 0,-1 0 0,6 11 0,1 5-201,13 32-1,1 2 241,-23-51-945,5 8 141,0 1-1,1-2 0,13 17 1,-19-25-156,0-1-1,0 0 1,0 0 0,1 0 0,-1 0 0,0-1 0,1 1 0,-1-1-1,1 1 1,0-1 0,-1 0 0,1 0 0,0 0 0,0 0-1,0 0 1,0-1 0,0 0 0,0 1 0,-1-1 0,1 0-1,0 0 1,4-1 0,-6 1-4,1-1 0,-1 1 0,0-1 1,0 1-1,0-1 0,0 1 0,0-1 0,0 0 0,0 1 0,0-1 1,0 0-1,0 0 0,0 0 0,-1 0 0,1 0 0,0 0 0,0 0 1,-1 0-1,1 0 0,0-2 0,8-27 540,-6 17-336,7-26-30,17-59 232,-22 86-833,-1 0 0,1 1 0,1 0 0,0 0 0,1 1 0,8-11-1,-2 12-1902,2 9-481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4 233 12139,'0'-2'6505,"-3"-8"-1136,8-6-3304,1-7-257,2-17-944,2-1-312,0-3-472,4 12-416,8 17-1104,-5 5-857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4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9426,'32'14'4154,"-17"2"1917,-3-3-4752,-6-9-1099,1-1-1,-1 0 1,1 0 0,0-1-1,0 0 1,0 0 0,0 0 0,0-1-1,0 0 1,14 0 0,-10-1-184,0-1 1,0 0-1,0 0 1,0-1-1,0-1 1,12-3-1,-20 5-29,-1 0 0,0 1 0,0-1 0,0 0 0,0 0-1,0 0 1,0-1 0,0 1 0,0 0 0,-1-1 0,1 1 0,0-1-1,-1 1 1,0-1 0,1 0 0,-1 0 0,0 0 0,1 1-1,-1-1 1,0 0 0,-1-1 0,2-1 0,-2 1 33,0 1-1,0-1 1,0 0 0,0 1 0,-1-1 0,1 1-1,-1-1 1,0 0 0,1 1 0,-1-1 0,-1 1-1,1 0 1,0-1 0,0 1 0,-1 0 0,1 0-1,-1 0 1,-2-2 0,-10-12 676,-1 1 0,-20-15 0,-23-23 1061,57 52-1785,0-1 0,0 1-1,0 0 1,0 0 0,0-1 0,1 1 0,-1 0 0,0-1 0,1 1 0,-1-1 0,1 1 0,-1-1 0,1 1-1,0-1 1,0 0 0,0 1 0,-1-1 0,2 1 0,-1-1 0,0 1 0,0-1 0,0 1 0,1-1 0,-1 1 0,1-1-1,-1 1 1,1-1 0,0 1 0,-1-1 0,1 1 0,0 0 0,0-1 0,0 1 0,0 0 0,0 0 0,0 0-1,0 0 1,1 0 0,-1 0 0,0 0 0,0 0 0,1 0 0,-1 1 0,1-1 0,2 0 0,3-2-520,0 0 1,0 1 0,1 0 0,-1 1 0,9-1-1,15 2-2076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149 293 12803,'-3'-1'5609,"-2"-6"-2560,5-1-1057,-2 7-816,1-1-448,1-18-1232,-5-51-664,-5 37-3217</inkml:trace>
  <inkml:trace contextRef="#ctx0" brushRef="#br0" timeOffset="1">17 55 10658,'-16'-54'5505,"70"64"-551,3-5-3218,9 6-680,-4-3-392,-8-6-1240,4 7-440,-11-4-1009,-5 5 489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226 104 11626,'0'0'388,"1"1"-1,-1-1 1,1 1-1,-1-1 1,1 1-1,-1 0 1,1-1-1,-1 1 1,0 0-1,1-1 1,-1 1-1,0 0 1,0 0-1,0-1 1,1 1-1,-1 0 1,0 0-1,0 0 1,0 1-1,-8 13 2477,-21 9-1019,27-22-1502,-9 5 267,0 0-1,-1-1 1,0-1-1,1 1 1,-16 3 0,23-8-478,1 1 1,-1-1 0,0 0-1,0-1 1,0 1 0,0-1-1,0 1 1,1-1 0,-1 0 0,0-1-1,0 1 1,0-1 0,0 0-1,0 1 1,1-2 0,-1 1-1,0 0 1,1-1 0,-1 0-1,1 0 1,-1 0 0,-2-2-1,4 1-93,0 1-1,0-1 0,0 0 0,0 0 0,1 1 1,-1-1-1,1-1 0,0 1 0,0 0 1,0 0-1,0 0 0,0 0 0,1-1 1,-1 1-1,1 0 0,0-1 0,0 1 0,0 0 1,1-1-1,-1 1 0,1 0 0,0 0 1,0 0-1,0-1 0,0 1 0,0 0 1,1 0-1,0 0 0,2-3 0,0-2-74,1 0 0,0 1 0,1 0 0,0 0 0,0 0 0,0 1 0,1 0 0,0 0 0,13-8 0,-16 11-156,-1 1 1,1 0-1,0 1 0,-1-1 0,1 1 1,0 0-1,0 0 0,0 0 1,0 0-1,0 1 0,1-1 0,-1 1 1,0 0-1,0 1 0,0-1 0,0 1 1,0-1-1,0 1 0,0 0 1,0 1-1,0-1 0,0 1 0,-1-1 1,1 1-1,3 3 0,20 18-2054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11 228 13123,'-1'0'2568,"1"0"-2437,-1 0 1,1 0-1,0 0 0,0 0 0,-1 0 1,1 0-1,0 0 0,0 0 0,-1-1 0,1 1 1,0 0-1,0 0 0,0 0 0,-1 0 1,1-1-1,0 1 0,0 0 0,0 0 1,0 0-1,-1-1 0,1 1 0,0 0 1,0 0-1,0-1 0,0 1 0,0 0 0,0-1 1,0 1-1,0 0 0,0 0 0,0-1 1,0 1-1,0 0 0,0 0 0,0-1 1,0 1-1,0 0 0,0 0 0,0-1 0,-2-14 136,0 1-1,1 0 1,1-1-1,0 0 1,1 1-1,1 0 1,0-1-1,1 1 1,0 0-1,6-15 1,-8 29-257,-1 0 1,0 0 0,0 0-1,1 0 1,-1 0-1,0 0 1,1 0 0,-1 0-1,0 0 1,1 0-1,-1 0 1,0 0 0,0 0-1,1 0 1,-1 0 0,0 0-1,1 0 1,-1 0-1,0 0 1,0 0 0,1 0-1,-1 1 1,0-1-1,0 0 1,1 0 0,-1 0-1,0 0 1,0 1-1,1-1 1,-1 0 0,0 0-1,0 1 1,0-1 0,1 0-1,-1 0 1,0 1-1,0-1 1,0 0 0,0 0-1,0 1 1,0-1-1,0 0 1,0 1 0,14 19 27,-10-14-2,7 11-19,1-1 1,1 0-1,1-1 0,20 18 0,-24-25-3,-1 0 0,2-1 0,-1 0 0,1-1 0,0 0 0,0 0 0,1-1 0,16 4 0,-26-8 5,1 0-1,-1-1 1,1 1-1,-1-1 1,1 0-1,-1 0 1,1 0-1,-1 0 1,1 0-1,-1 0 0,1-1 1,-1 1-1,3-2 1,-3 2 33,-1-1 0,0 0 0,0 1-1,0-1 1,0 0 0,0 0 0,0 0 0,0 0 0,0 0 0,0 0 0,0 0 0,0 0 0,-1-1-1,1 1 1,0 0 0,-1 0 0,1-1 0,-1 0 0,2-6 303,-1-1 0,0 1 0,-1-1 0,0 1 0,0 0 0,-3-14 0,1-28 308,3 46-681,0 0 0,0 0-1,0 0 1,0 0 0,0 0-1,1 0 1,0 0 0,0 0 0,0 1-1,0-1 1,1 1 0,-1-1-1,1 1 1,0 0 0,6-5-1,-3 4-329,1 0-1,0 0 0,0 1 0,0 0 0,0 0 0,1 1 1,13-3-1,14 1-1399,1 5 1438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14035,'41'36'5257,"-41"-12"-4289,0 4-119,8-5-345,7-2-232,6-5-40,6-3-72,6-10-8,-4-4 8,-6-6-248,-5-1-264,-7 2-680,-3-4-513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10386,'17'-1'4793,"17"-6"-1152,5 1-1977,8 2-455,-6-2-249,-6 4-880,-7 1-456,-7 4-1161,-8 3-1975</inkml:trace>
  <inkml:trace contextRef="#ctx0" brushRef="#br0" timeOffset="1">31 149 11731,'2'0'5201,"3"0"-2033,11 0-1367,15 0-761,6 1-248,7-1-984,7 0-696,-3 3-1185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3:5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41 13107,'36'-41'5208,"-40"51"-98,-3 20-3370,-4 14-1558,7-32-155,-1 0 0,0 1 0,-1-2 0,0 1 0,-1-1 1,0 0-1,-1 0 0,0-1 0,-1 0 0,0 0 0,-1-1 1,0 0-1,-12 8 0,14-8-46,17-9-86,22-11-79,4-11 30,-13 9-260,-1 0 0,1 2 0,1 0 1,34-10-1,-20 11-1659,66-8-1,-60 14 429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0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70 13427,'75'-40'5361,"-60"36"-2014,-11 10-1828,-10 13-463,6-18-806,-69 125 1111,7-14-1287,51-94-31,33-34-183,10 1-326,1 2 1,0 1-1,61-13 0,35-12-164,-112 30 640,0 0-1,-1-1 1,0 0-1,0-1 1,19-15-1,-26 16 104,-1-1-1,0 0 0,0 0 0,-1-1 0,0 1 0,0-2 0,7-16 0,4-5 1341,-12 29 496,-3 12-1161,0 15-383,-3-23-329,1 14-257,1 0-1,0 0 1,1-1-1,0 1 1,1-1-1,1 0 1,0 0 0,1 0-1,1-1 1,0 0-1,0 0 1,15 17-1,2 0-1966,-2-7-146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4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3 208 12699,'-3'34'4082,"10"-57"-1707,10-66-106,-16 77-1810,0 0 1,-1 1-1,-1-1 1,0 1-1,0-1 1,-4-14-1,10 45-299,-2-9-216,-1 0 1,1 1 0,1-2-1,0 1 1,0 0-1,1-1 1,12 18-1,-16-26 1,1-1 0,-1 1-1,1 0 1,-1 0 0,1 0 0,-1-1-1,1 1 1,0-1 0,-1 0 0,1 1-1,0-1 1,-1 0 0,1 0 0,0 0-1,-1 0 1,1 0 0,0 0 0,-1 0-1,1-1 1,0 1 0,-1-1 0,1 1-1,0-1 1,-1 0 0,3-1-1,37-23-622,-37 22 607,12-11 33,0-1-1,-1 0 0,0-1 0,-1-1 0,18-28 0,-29 46 570,-2 9-273,-2 13-87,-1-10-526,0 0 0,1 0 1,1 1-1,0-1 0,1 0 0,0 0 0,5 18 0,10 10-2468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0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14963,'0'-1'6338,"5"2"-3466,16 4-1071,30-2-769,2-3-456,9-4-1064,3-1-760,-1 5-1409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0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138 383 11458,'-1'5'388,"-1"0"-1,1 0 0,0 1 0,1-1 0,-1 1 1,1-1-1,0 0 0,1 8 0,0-11-313,-1-1 0,1 1 0,0 0 0,0-1 0,0 1 0,1-1 0,-1 1-1,0-1 1,0 0 0,1 1 0,-1-1 0,1 0 0,-1 0 0,1 0 0,0 0 0,-1 0-1,1 0 1,0 0 0,0-1 0,0 1 0,-1-1 0,1 1 0,0-1 0,0 0 0,0 0-1,2 0 1,14 2 89,1 0 0,-1-2-1,1-1 1,-1 0 0,1-1-1,-1-1 1,0 0 0,0-2 0,0 0-1,0-1 1,-1-1 0,31-17-1,-45 23-161,1-1-1,-1 0 0,0 0 1,0 0-1,0 0 0,-1-1 1,1 1-1,0-1 0,-1 0 1,0 1-1,1-1 0,-1 0 1,0-1-1,-1 1 0,1 0 1,0 0-1,1-6 0,-3 6 1,0 0 0,0 0 0,0 0 0,0 0 0,-1 0 0,1 1 0,-1-1 0,1 0 0,-1 0 0,0 1 0,0-1 0,-1 0 0,1 1-1,0-1 1,-1 1 0,0 0 0,1-1 0,-1 1 0,0 0 0,0 0 0,0 0 0,0 0 0,-1 0 0,-3-2 0,-42-27 94,-1 1 1,-71-30 0,41 20 189,33 19-13,36 17-170,-1 0 0,1-1 0,0 0 0,1-1 0,-1 0-1,1-1 1,0 0 0,-14-14 0,22 20-99,0 1 0,1-1 0,-1 1-1,0-1 1,1 0 0,-1 1-1,0-1 1,1 0 0,-1 0 0,1 0-1,-1 1 1,1-1 0,-1 0-1,1 0 1,0 0 0,-1 0 0,1 0-1,0 0 1,0 0 0,0 0-1,0 0 1,0 0 0,0 0-1,0 0 1,0 0 0,0 0 0,0 0-1,0 1 1,0-1 0,1 0-1,-1 0 1,0 0 0,1 0 0,-1 0-1,1 0 1,-1 0 0,1 1-1,0-1 1,-1 0 0,1 0 0,0 1-1,-1-1 1,1 1 0,0-1-1,0 0 1,-1 1 0,1-1-1,0 1 1,0 0 0,0-1 0,0 1-1,0 0 1,0-1 0,0 1-1,0 0 1,0 0 0,0 0 0,1 0-1,9-2-128,1 0 0,0 1 0,19 0-1,-31 1 123,9 0-107,0 0-1,0 1 1,0 0 0,14 4 0,-21-5 86,1 1 0,-1 0 0,1 0 0,-1 0 0,0 0 0,0 0 0,1 0 0,-1 1 0,0-1 1,0 1-1,0-1 0,-1 1 0,1 0 0,0 0 0,0 0 0,-1 0 0,0 0 0,1 0 0,-1 0 1,0 0-1,2 5 0,-3-1 14,0 1 1,0 0-1,-1-1 1,1 1-1,-2 0 0,1-1 1,-1 1-1,0-1 1,0 1-1,0-1 1,-7 11-1,-3 4 128,0 0 0,-2 0 0,-16 18 0,12-17 255,-25 43 0,42-63-363,0-1-1,0 1 0,0 0 0,0-1 0,0 1 0,1 0 0,-1 0 0,1 0 1,-1 0-1,1 0 0,-1 0 0,1 0 0,0-1 0,0 1 0,0 0 0,0 0 1,1 0-1,-1 0 0,0 0 0,1 0 0,-1 0 0,1 0 0,0 0 0,-1-1 1,1 1-1,0 0 0,0 0 0,0-1 0,1 1 0,-1-1 0,0 1 0,0-1 1,1 0-1,-1 1 0,1-1 0,2 2 0,3 1-125,0-1 0,1 1 0,0-1 0,0 0 0,0-1-1,0 0 1,9 1 0,31 3-775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0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9906,'-3'7'5813,"1"10"-2955,-2 7-1657,-152 365 2027,106-276-2402,25-61 462,86-86 466,-43 24-1713,1 2 0,1-1 0,0 2 0,0 1 0,0 0 0,36-4 0,0 4-27,70 2-1,-115 5-63,1-1-1,-1-1 1,0 0-1,21-5 0,-29 5-173,0 0-1,0 0 1,-1-1-1,1 1 1,0-1-1,-1 1 0,1-1 1,-1 0-1,1 0 1,-1 0-1,0 0 0,0 0 1,0 0-1,0-1 1,0 1-1,-1-1 1,1 1-1,-1-1 0,1 0 1,-1 1-1,0-1 1,1-3-1,2-3-1973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10106,'-4'0'11555,"26"0"-11635,39-4-449,-33 0-975,6 8-2817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1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11843,'104'-4'4280,"-89"-3"-3575,6 4-281,2-4-120,7 11-120,-2-8-256,1 1-232,4-2-528,1 5-1649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1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 13627,'-7'-5'9234,"6"4"-8010,1-1-296,0 1-528,19-3-23,53-2-233,-40 11-72,-9-5-248,-2 8-393,-8-10-1055,-5 1-784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0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35 227 12147,'-34'1'10141,"41"-21"-8810,2-3-1022,-4 11-92,-1 0 1,-1-1-1,1 1 1,-2-1 0,0 0-1,1-24 1,-2 34 559,6 9-662,10 10-175,-3-3 32,1-2 1,1 0-1,16 9 0,-26-16 27,0-1-1,0 0 1,1-1-1,-1 0 1,0 0-1,1 0 1,-1 0-1,1-1 1,0 0-1,0-1 1,-1 1-1,1-1 1,0-1-1,13-1 1,-19 1 19,1 1 1,-1-1-1,1 0 1,-1 1-1,0-1 1,1 0 0,-1 0-1,0 1 1,0-1-1,1 0 1,-1-1 0,0 1-1,0 0 1,0 0-1,0 0 1,0-1-1,-1 1 1,1 0 0,0-1-1,0 1 1,-1 0-1,1-1 1,-1 1-1,1-1 1,-1 1 0,0-1-1,0 0 1,0 1-1,0-3 1,0-6 262,0 0 1,-1 0 0,-4-19-1,-1-15 176,6 42-500,1 1 0,-1-1 0,1 1 0,0 0 0,-1-1 0,1 1 0,0 0 0,0-1 0,0 1 0,0 0 0,0 0 0,0 0 0,1 0 0,-1 0 0,0 0 0,0 0 1,1 0-1,-1 0 0,0 1 0,1-1 0,-1 1 0,1-1 0,-1 1 0,1-1 0,-1 1 0,1 0 0,0 0 0,-1 0 0,1 0 0,-1 0 0,2 0 0,59 2-1931,-55-2 1674,1 1-226,0-1-1,0 1 0,0 1 1,-1-1-1,1 1 0,-1 1 1,1-1-1,-1 1 0,10 5 1,-3 5-1437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0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135 122 11506,'5'6'15812,"-25"3"-14444,-51 31-472,50-46-112,1-28-399,12-2-169,8-3-280,11 5-160,9 17-417,-2 6-287,11 16-808,-1 10-553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0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86 217 14275,'80'34'5489,"-73"-51"-4048,-2 0-385,-2-9-496,-2-4-320,-4-1-640,-7-3-376,-12 0-841,-3 8-295,-6 3-2281</inkml:trace>
  <inkml:trace contextRef="#ctx0" brushRef="#br0" timeOffset="1">38 4 9434,'-38'-4'4465,"51"11"-1832,13-5-713,10-1-136,10 1-583,4-2-369,2 3-768,0-3-632,3 3-5090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12651,'5'-10'5817,"13"-2"-4869,-8 6-369,0-3-364,0 0 0,-1 0-1,0-1 1,-1 0 0,0-1 0,0 0 0,-1 0-1,-1 0 1,0-1 0,-1 0 0,0 0 0,6-24 0,-1 10 296,-4 18 360,-4 11 1471,15 109-3174,-15-102 370,0 0 1,1 0-1,0 0 0,0-1 0,1 1 0,8 14 0,4 0-2309</inkml:trace>
  <inkml:trace contextRef="#ctx0" brushRef="#br0" timeOffset="1">143 188 13835,'-80'-34'5025,"110"51"-3993,2-4-616,7-2-776,10 2-880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5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20 197 11362,'8'5'13451,"-8"-20"-12090,-2-24-473,-17-45-576,12 51-424,7 15-1320,5 5-921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0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9346,'11'1'5305,"43"1"528,32 5-3576,70-11-897,28 4-176,40-8-535,23-5-233,-16 3-144,-8-4-208,-46 9-592,-36 7-505,-64 4-1439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79 230 11578,'-6'2'7354,"1"-5"-5661,-4-11-2235,1-2 416,0-1 1,2 0-1,-1 0 0,2 0 0,0-1 1,2 0-1,-4-27 0,7 42 161,0 2-10,0 0 0,1-1 0,-1 1 0,0-1 0,-1 1 0,1 0 0,0-1 0,0 1 0,-1 0 0,1-1 0,0 1 0,-1 0 0,1 0 0,-1-1 0,0 1 0,1 0 0,-1 0 0,0 0 0,0 0 0,-1-2 1,37-6 1154,-27 7-1140,37-5 153,-43 7-182,1 0 0,0 0 1,-1 0-1,1 0 0,-1 0 0,1 1 0,-1-1 0,1 1 0,-1 0 1,1 0-1,-1 0 0,1 0 0,-1 0 0,0 0 0,0 1 0,4 2 1,-4-2 5,-1 1 0,1-1 0,-1 1 0,0-1 1,1 1-1,-1-1 0,0 1 0,-1 0 1,1 0-1,0-1 0,-1 1 0,0 0 0,1 0 1,-1 0-1,0 0 0,0 0 0,-1 0 0,1-1 1,-1 1-1,1 0 0,-1 0 0,0-1 1,0 1-1,0 0 0,-2 2 0,0 3 9,-1-1-1,0 0 1,0-1-1,0 1 1,-1-1-1,0 1 1,0-1-1,-7 5 1,-3 1 29,1-1-321,15-10 236,0-1 0,0 0 0,0 0 1,-1 1-1,1-1 0,0 0 0,0 0 0,0 0 0,0 0 0,0 0 0,-1 0 1,1 0-1,0 0 0,0 0 0,0-1 0,0 1 0,-1 0 0,1-1 0,0 1 1,0 0-1,1-2 0,20-3-287,1 1 0,0 1 0,26 0 0,-39 2 287,1 1 1,-1 1-1,1 0 1,-1 1-1,1 0 1,-1 0-1,0 1 1,19 8-1,-28-11 41,0 0-1,0 1 0,-1-1 1,1 0-1,0 1 0,0-1 1,-1 1-1,1-1 0,-1 1 1,1-1-1,0 1 0,-1-1 1,1 1-1,-1-1 0,1 1 1,-1 0-1,0-1 0,1 1 1,-1 0-1,1 0 0,-1-1 1,0 1-1,0 0 0,0 0 1,1-1-1,-1 1 0,0 0 1,0 0-1,0 0 0,0-1 1,0 1-1,0 0 0,0 0 1,-1 0-1,1-1 0,0 1 1,0 0-1,-1 0 0,1-1 1,0 1-1,-1 1 0,-1 0 62,0 1-1,0 0 1,0-1 0,-1 0-1,1 0 1,-1 1-1,-4 2 1,-26 14 562,0-2 1,-59 22-1,70-30-745,8-3-759,10-3-587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16 257 13403,'9'-1'1161,"13"-4"1191,-22 5-2288,1 0-1,-1 0 0,1 0 1,-1-1-1,0 1 1,1 0-1,-1 0 0,0 0 1,1 0-1,-1-1 0,0 1 1,0 0-1,1 0 0,-1-1 1,0 1-1,0 0 1,1 0-1,-1-1 0,0 1 1,0 0-1,0-1 0,1 1 1,-1 0-1,0-1 0,0 1 1,0 0-1,0-1 0,0 1 1,0-1-1,0 1 1,0 0-1,0-1 0,0 1 1,0 0-1,0-1 0,0 1 1,0 0-1,0-1 0,0 1 1,0-1-1,0 1 1,-1 0-1,1-1 0,-3-7 79,0 0 0,0 0 0,1 0 0,0 0 0,1-1 0,0 1 0,-1-10 0,-3-23-750,-20-60-2848,21 85 7420,2 16-2870,5 0-493,19-2-507,-7 0-57,0 2 0,1-1-1,-1 2 1,18 2 0,-30-3-40,1 1 0,0-1 0,0 1 0,0 0 1,-1 0-1,1 0 0,6 4 0,-9-5 1,0 1-1,0 0 1,0-1-1,-1 1 1,1 0-1,0 0 1,0 0-1,0-1 1,0 1-1,-1 0 1,1 0-1,-1 0 1,1 1-1,0-1 1,-1 0-1,0 0 1,1 0-1,-1 0 1,0 0-1,1 1 1,-1-1-1,0 0 1,0 0-1,0 0 1,0 1-1,0-1 1,0 0-1,-1 0 1,1 2-1,-3 6 23,0 1 0,0-1 0,-1-1 0,0 1 0,-1 0-1,0-1 1,0 0 0,0 0 0,-1-1 0,-1 1 0,1-1-1,-1-1 1,0 1 0,-12 7 0,0-7-231,40-8-748,12 0-31,20-1-517,-50 2 1402,1 0 0,0 0 0,0 1 0,0 0 0,0 0 0,-1 0 1,1 0-1,0 0 0,-1 1 0,5 2 0,-7-4 131,0 1-1,0 0 1,-1 0 0,1 0 0,0 0 0,0-1 0,-1 1-1,1 0 1,-1 0 0,1 0 0,-1 1 0,1-1-1,-1 0 1,1 0 0,-1 0 0,0 0 0,0 0-1,0 0 1,0 1 0,0-1 0,0 0 0,0 0-1,0 0 1,0 0 0,0 0 0,0 1 0,-1-1-1,1 0 1,-1 0 0,1 0 0,-1 0 0,1 0-1,-1 0 1,1 0 0,-1 0 0,0 0 0,1 0-1,-3 1 1,-1 3 213,-1 1 0,0-1 0,0 0 0,0-1 0,-11 8 0,7-7-98,0 0-1,0-1 0,-1 0 0,1 0 1,-1-1-1,0 0 0,0-1 0,-1 0 1,1-1-1,0 0 0,-20 0 0,23-3-1116,16-2-715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71 152 13739,'-8'-5'5921,"-6"-8"-3144,-3-7-993,2-6-992,0-8-536,14 10-1264,1-6-808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1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12699,'77'53'4417,"-76"-52"-4344,0-1 1,0 1 0,0-1 0,0 0-1,0 1 1,0-1 0,0 0-1,0 0 1,0 1 0,0-1 0,0 0-1,0 0 1,0 0 0,0 0-1,0-1 1,0 1 0,0 0 0,0 0-1,0-1 1,0 1 0,0 0-1,0-1 1,0 1 0,0-1 0,0 1-1,-1-1 1,1 1 0,0-1-1,0 0 1,0 0 0,-1 1 0,1-1-1,0 0 1,-1 0 0,1 0 0,-1 0-1,1 1 1,-1-1 0,0 0-1,1 0 1,-1 0 0,1-2 0,2-4 439,44-86 2515,-6 12-1718,-41 81-1300,0-1 1,0 1-1,1 0 0,-1 0 0,0 0 0,0 0 0,1 0 0,-1-1 0,0 1 0,1 0 1,-1 0-1,0 0 0,0 0 0,1 0 0,-1 0 0,0 0 0,1 0 0,-1 0 0,0 0 1,0 0-1,1 0 0,-1 0 0,0 0 0,0 0 0,1 0 0,-1 1 0,0-1 0,1 0 1,-1 0-1,0 0 0,0 0 0,1 0 0,-1 1 0,0-1 0,0 0 0,0 0 0,1 0 1,-1 1-1,0-1 0,0 0 0,0 0 0,0 1 0,0-1 0,1 1 0,14 17 6,-6-5-3,49 64-668,-38-48-860,1-1 0,30 31-1,-24-36-1068</inkml:trace>
  <inkml:trace contextRef="#ctx0" brushRef="#br0" timeOffset="1">75 139 10130,'2'-1'5241,"9"2"-552,25 1-4041,18 1-263,17-3-490,9-3-439,-4 3-1904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11474,'8'23'2536,"-8"-23"-2498,0 0 0,0 0 0,0 0 0,0 0 0,0 0 1,0 1-1,0-1 0,0 0 0,0 0 0,0 0 0,0 0 0,0 0 1,0 0-1,0 1 0,0-1 0,0 0 0,0 0 0,1 0 0,-1 0 1,0 0-1,0 0 0,0 0 0,0 0 0,0 0 0,0 0 1,0 0-1,1 1 0,-1-1 0,0 0 0,0 0 0,0 0 0,0 0 1,0 0-1,0 0 0,1 0 0,-1 0 0,0 0 0,0 0 0,0 0 1,0 0-1,0 0 0,1 0 0,-1 0 0,0-1 0,0 1 0,0 0 1,0 0-1,0 0 0,0 0 0,0 0 0,1 0 0,-1 0 0,0 0 1,0 0-1,0 0 0,0 0 0,0-1 0,9-34 2983,-4 8-2408,3-19 138,-4 26-635,0-1 1,12-33-1,-12 54-58,2 8 34,2 10 153,0 0-60,0-1 1,15 22-1,-20-35-169,0 1 1,0 0-1,1-1 1,0 1-1,0-1 1,0 0-1,0 0 1,1-1-1,-1 1 0,1-1 1,0 0-1,6 3 1,-9-6-16,1 1 1,-1-1 0,1 1-1,-1-1 1,1 0-1,0 0 1,-1 0 0,1 0-1,-1-1 1,1 1 0,-1-1-1,1 1 1,-1-1-1,1 0 1,-1 0 0,0 0-1,1 0 1,-1-1 0,0 1-1,0-1 1,0 1-1,0-1 1,2-2 0,5-5-44,-1 0 0,0 0-1,10-17 1,-9 12-47,-8 12 72,0 1-1,0-1 1,0 0 0,1 0-1,-1 1 1,0-1 0,1 1 0,-1-1-1,1 1 1,-1 0 0,1-1-1,0 1 1,0 0 0,3-1-1,-3 2 6,0 1 0,0-1 0,0 1-1,0 0 1,0-1 0,-1 1 0,1 0-1,0 0 1,-1 0 0,1 1 0,0-1-1,-1 0 1,1 1 0,-1-1 0,0 1-1,0-1 1,2 3 0,8 8-176,0-1 1,1 0-1,0 0 0,18 11 1,-23-18 25,0-1 0,0 1 0,0-1 0,0 0 0,0-1 1,1 0-1,-1 0 0,1-1 0,0 0 0,-1 0 0,14 0 0,3-4-444,0 0 0,44-12-1,-51 10 559,0 1 0,0 1-1,1 0 1,-1 1 0,1 1-1,-1 0 1,22 3 0,-35-2 147,-1 1 0,1 0 1,0 0-1,-1 0 0,1 1 1,-1-1-1,0 1 0,1 0 1,-1 0-1,0 0 0,0 0 1,0 1-1,0-1 0,0 1 1,-1 0-1,4 3 0,-6-5-3,1 1 0,0-1 0,-1 0 0,1 1 0,-1-1 0,1 0 0,-1 1 0,1-1 0,-1 1 0,0-1 0,0 0 0,0 1 0,0-1 0,0 1 0,0-1 0,0 1 0,0-1 0,-1 0 0,1 1 0,-1-1 1,1 1-1,-1-1 0,1 0 0,-1 1 0,0-1 0,1 0 0,-1 0 0,0 0 0,0 0 0,0 1 0,0-1 0,0 0 0,0-1 0,0 1 0,-1 0 0,1 0 0,0 0 0,0-1 0,-1 1 0,1 0 0,-3 0 0,-2 1 122,1 0 0,-1 0 0,0 0 0,0-1 0,0 0 0,0 0 0,0-1 0,0 1 0,0-1 0,-1-1 0,1 1 0,0-1 0,0 0 0,0 0 0,0-1 0,1 0 0,-9-3 0,10 3-181,0 0 0,0 1 0,0-1-1,1-1 1,-1 1 0,1 0 0,-1-1-1,1 0 1,0 0 0,0 0 0,0 0-1,1 0 1,-1 0 0,1-1 0,0 1-1,0-1 1,0 0 0,0 0 0,0 0-1,1 0 1,0 0 0,0 0 0,0 0-1,0 0 1,1 0 0,-1-5 0,1 7-88,1 1 1,-1-1-1,0 1 1,1-1 0,-1 1-1,1-1 1,-1 1-1,1-1 1,0 1 0,0-1-1,0 1 1,-1 0-1,1-1 1,1 1-1,-1 0 1,0 0 0,0 0-1,0 0 1,1 0-1,-1 0 1,0 0-1,1 0 1,-1 1 0,1-1-1,-1 0 1,1 1-1,-1-1 1,1 1-1,-1 0 1,1-1 0,-1 1-1,1 0 1,0 0-1,-1 0 1,1 0-1,-1 0 1,1 1 0,0-1-1,-1 0 1,1 1-1,2 0 1,21 9-1601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76 242 9802,'3'10'640,"9"28"1820,-7-34-1207,-3-22 82,-1-9-901,-2 0 1,-1 1-1,-1-1 0,-1 1 0,-1-1 1,-2 1-1,-13-35 0,6 40 590,9 14-57,13 8 1136,34 19-2121,-1 2-1,51 34 0,-78-46 18,0 0-1,-1 0 0,0 1 1,-1 1-1,0 0 0,15 20 1,-25-28 12,1-1 0,-1 1 0,0 0 0,0 0 0,0 0 0,-1 1 0,0-1 0,1 0 0,-1 1 0,-1-1 0,1 0 0,0 7 0,-2-7 12,1-1 0,-1 0 0,0 1 0,0-1 1,0 0-1,0 1 0,-1-1 0,1 0 0,-1 0 1,0 0-1,1 0 0,-1-1 0,-1 1 0,1 0 1,0-1-1,-1 1 0,1-1 0,-4 3 0,-4 1 82,0 0 0,0-1 0,-1 0 0,0 0 0,1-1 0,-1-1 0,-1 0 0,1 0 0,0-1 0,-24 1 0,23-2-176,0 0 1,-1-1-1,1-1 1,-1 0-1,1-1 1,0 0-1,0-1 1,0 0-1,-23-10 1,33 12-36,1 0-1,-1 0 1,0 0 0,1 0 0,-1 0 0,0-1 0,1 1 0,-1 0-1,1-1 1,0 0 0,0 1 0,-1-1 0,1 0 0,-1-2-1,0-20-2072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48 7842,'0'0'3,"27"12"7101,-2 4-3559,-24-15-3413,1 1 1,-1-1-1,0 0 0,0 1 1,1-1-1,-1 1 0,0-1 1,0 1-1,-1 0 0,1-1 1,0 1-1,0 0 0,-1 0 1,1 0-1,-1-1 0,0 1 1,1 0-1,-1 0 0,0 0 1,0 0-1,0 0 0,0 0 0,-1-1 1,1 1-1,0 0 0,-1 0 1,0 0-1,0 3 0,-1-3-9,1 0-1,0 0 1,-1 0 0,0 1-1,1-1 1,-1-1-1,0 1 1,0 0-1,0 0 1,0-1-1,0 1 1,0-1-1,-1 1 1,1-1-1,0 0 1,-1 0-1,1 0 1,-1 0-1,1-1 1,-1 1-1,1-1 1,-1 1-1,-4-1 1,-2 0 127,-1 1 0,1-2 0,-1 1 0,1-1 0,-10-2 0,15 2-185,0 0-1,1 0 1,-1 0-1,0-1 0,1 1 1,-1-1-1,1 0 0,-1 0 1,1 0-1,0-1 0,0 1 1,0-1-1,0 1 1,0-1-1,1 0 0,-1 0 1,1 0-1,0 0 0,0-1 1,-3-6-1,4 7-69,0 0-1,0 0 1,1 0 0,-1 0-1,1 0 1,0 0 0,0 0-1,0 0 1,0 0 0,1 0-1,-1 0 1,1 1-1,0-1 1,0 0 0,0 0-1,0 0 1,0 1 0,0-1-1,1 0 1,-1 1 0,1-1-1,0 1 1,0 0-1,0-1 1,0 1 0,0 0-1,4-2 1,-3 1-62,0 0-1,1 1 1,-1 0 0,1-1-1,0 1 1,0 1 0,0-1 0,0 0-1,0 1 1,0 0 0,0 0-1,0 0 1,0 1 0,1-1-1,-1 1 1,0 0 0,1 0 0,-1 0-1,0 1 1,0 0 0,1-1-1,-1 1 1,0 1 0,6 2-1,-5-2-63,-1 1 0,1-1 0,0 1 0,-1 1-1,0-1 1,0 1 0,0-1 0,0 1 0,-1 0-1,1 0 1,-1 1 0,0-1 0,0 1-1,0 0 1,-1-1 0,0 1 0,0 0 0,2 10-1,0 34-1669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13779,'0'0'6233,"0"-2"-5481,8-30-624,9-58-520,-17 36-1128,3 6-3361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87 14387,'-31'-67'5385,"57"60"-3808,5 3-585,-2-1-264,-6 1-160,-5 9-456,-10-3-96,0 9 0,-2 2 48,-15 8 224,-11 7 104,-11 1-24,-13-4-80,2-14-456,10-6-440,18-3-1032,10-6-569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5.6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117 297 11963,'41'54'6025,"-38"-64"-1080,-1-9-3289,0-6-399,-1-9-441,-2-5-280,-6-1-656,4-4-384,-7 5-929,-3 8-543,-3-2-841,-9 9-1584</inkml:trace>
  <inkml:trace contextRef="#ctx0" brushRef="#br0" timeOffset="1">31 0 10154,'-31'3'5073,"46"4"-1584,19-1-1433,17-1-287,-3-8-769,22 3-384,-10-3-664,-8-1-504,-6 9-1208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44 371 10298,'-18'-27'11705,"6"-5"-9317,1-27-3929,11 55 2128,-2-10-601,2-1 1,0 1-1,0-1 0,1 1 1,1-1-1,1 1 0,0 0 1,0 0-1,2 0 0,-1 1 1,14-26-1,-15 34-12,0 1 0,0 0 0,0 0 1,0 1-1,1-1 0,-1 1 0,1-1 0,0 1 0,0 0 0,0 0 1,6-2-1,-8 4-34,1 0-1,-1 0 1,0 0 0,0 0 0,0 0 0,1 0 0,-1 1 0,0-1-1,1 1 1,-1 0 0,1 0 0,-1 0 0,0 0 0,1 0 0,-1 0 0,0 1-1,1-1 1,-1 1 0,0 0 0,1 0 0,-1-1 0,0 1 0,0 1-1,4 1 1,-5-1 11,0-1 0,0 1 0,1 0 0,-1-1 0,-1 1 0,1 0 1,0 0-1,0 0 0,-1 0 0,1 0 0,-1-1 0,1 1 0,-1 0 0,0 0 0,0 0 0,0 0 0,0 0 0,0 0 0,0 0 0,-1 0 0,1 0 0,-1 0 0,1 0 0,-1 0 0,0 0 0,1 0 0,-3 3 0,-1 4 17,-1 0-1,0-1 0,-1 1 0,-6 7 0,8-10 170,-1 0 0,0-1 0,0 0-1,0 0 1,-1-1 0,0 0 0,0 0-1,0 0 1,0 0 0,-8 3 0,14-7-129,0 0 0,0 0 1,0 0-1,0 0 1,-1 0-1,1 0 0,0 0 1,0 0-1,0 0 1,0 0-1,0 0 1,0 0-1,0 0 0,0 0 1,0 0-1,0 0 1,0 0-1,0 0 0,0 0 1,-1 0-1,1 0 1,0 0-1,0 0 1,0 0-1,0 1 0,0-1 1,0 0-1,0 0 1,0 0-1,0 0 0,0 0 1,0 0-1,0 0 1,0 0-1,0 0 1,0 0-1,0 0 0,0 1 1,0-1-1,0 0 1,0 0-1,0 0 0,0 0 1,0 0-1,0 0 1,0 0-1,0 0 1,0 0-1,0 0 0,0 0 1,0 0-1,1 1 1,-1-1-1,0 0 0,0 0 1,0 0-1,0 0 1,0 0-1,0 0 1,0 0-1,0 0 0,0 0 1,0 0-1,0 0 1,10 5 5,24 4-274,67 7-760,140 3 0,-212-19 844,1 2-1,-1 2 1,1 0 0,53 17 0,-82-21 191,0 1 0,1-1 1,-1 0-1,0 1 0,0-1 0,0 1 0,0-1 0,0 1 0,0 0 0,0-1 0,0 1 0,-1 0 0,1 0 0,0 0 0,0 0 0,0 0 0,-1 0 0,2 1 0,-2-1 47,0-1-1,0 1 1,0 0-1,0-1 0,0 1 1,0-1-1,0 1 1,-1 0-1,1-1 0,0 1 1,0-1-1,0 1 0,-1 0 1,1-1-1,0 1 1,-1-1-1,1 1 0,0-1 1,-1 1-1,1-1 1,-1 1-1,1-1 0,-1 0 1,0 1-1,-2 1 211,0 0-1,0 0 1,0 0-1,-1 0 1,1-1-1,-1 1 1,1-1-1,-1 0 1,-6 1-1,5-1-160,0-1 0,1 0 1,-1 1-1,0-2 0,0 1 0,0-1 0,1 0 0,-1 0 1,0 0-1,1 0 0,-1-1 0,1 0 0,-1 0 0,1 0 1,0 0-1,0-1 0,0 0 0,-6-5 0,6 4-150,0-1 0,0 0 0,0 0 0,1 0 0,0 0-1,0-1 1,0 1 0,0-1 0,1 0 0,0 0 0,1 1 0,-1-1-1,-1-13 1,3 17-42,0 0 0,-1-1-1,1 1 1,0 0 0,0 0-1,0-1 1,0 1 0,0 0-1,1-1 1,-1 1-1,1 0 1,0 0 0,-1-1-1,1 1 1,0 0 0,0 0-1,0 0 1,1 0 0,-1 0-1,0 0 1,1 1 0,-1-1-1,1 0 1,0 1 0,0-1-1,-1 1 1,1 0-1,0-1 1,0 1 0,0 0-1,0 0 1,3-1 0,0 1-142,0 0 1,0 0 0,0 1-1,0-1 1,0 1 0,1 0-1,-1 1 1,0-1 0,0 1-1,0 0 1,0 0 0,0 1-1,8 3 1,26 19-1406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30 13139,'-64'41'5608,"35"-24"-5150,1 1-1,0 1 1,2 2 0,-38 37-1,63-57-444,0 0 1,-1 0-1,1 0 0,0 1 1,0-1-1,0 0 0,0 0 1,1 1-1,-1-1 0,0 1 1,0-1-1,1 1 0,-1-1 1,1 1-1,0 0 0,-1-1 1,1 1-1,0-1 0,0 1 0,0 0 1,0-1-1,0 1 0,0-1 1,0 1-1,1 0 0,-1-1 1,1 1-1,-1-1 0,1 1 1,-1-1-1,1 1 0,0-1 1,0 1-1,0-1 0,0 0 1,0 0-1,0 1 0,0-1 0,2 2 1,1 0-40,0 0 1,0-1-1,1 1 1,-1-1-1,1 0 1,0 0-1,-1 0 1,1-1-1,0 1 1,0-1-1,6 0 1,2 0-70,-1-1-1,1 0 1,-1-1-1,1-1 1,-1 0 0,0 0-1,0-1 1,0-1 0,0 0-1,0 0 1,-1-2 0,0 1-1,0-1 1,0-1 0,-1 0-1,0 0 1,9-10 0,-18 16 82,-1 1 1,0-1 0,1 0-1,-1 1 1,1-1 0,-1 1-1,1-1 1,-1 0 0,1 1-1,-1-1 1,1 1 0,0-1 0,-1 1-1,1 0 1,0-1 0,-1 1-1,1 0 1,0-1 0,-1 1-1,1 0 1,0 0 0,0 0 0,-1-1-1,1 1 1,0 0 0,0 0-1,-1 0 1,1 0 0,0 0-1,0 1 1,0-1 0,-1 0-1,1 0 1,0 0 0,-1 1 0,1-1-1,0 0 1,0 1 0,-1-1-1,1 1 1,-1-1 0,1 1-1,0-1 1,0 1 0,1 3-182,1 0 1,-1 0-1,0 0 1,-1 1-1,1-1 1,1 6-1,2 5-391,-3-9 442,1-1 0,0 0 1,0 0-1,0 0 0,1 0 0,0 0 1,0-1-1,0 0 0,0 0 1,0 0-1,1 0 0,0-1 1,0 1-1,0-1 0,0 0 0,1-1 1,-1 1-1,1-1 0,-1 0 1,7 1-1,-11-3 333,1 0 1,0 0-1,-1-1 1,1 1-1,-1 0 0,1 0 1,-1-1-1,1 1 1,-1-1-1,1 1 0,-1-1 1,0 0-1,1 0 1,-1 1-1,0-1 0,0 0 1,1 0-1,-1 0 1,0 0-1,0-1 0,0 1 1,0 0-1,0 0 1,0-1-1,-1 1 0,1 0 1,0-1-1,0-1 1,14-46 1679,-13 41-1655,4-15 36,0 1 0,2 0 0,1 0 0,16-29 0,-18 39-241,0 1 0,0 0 0,1 1 0,0 0-1,1 0 1,0 0 0,1 1 0,0 1 0,16-11 0,-25 18-18,-1 1 0,1-1 0,0 1 0,-1 0 0,1-1 0,0 1 0,-1 0 1,1-1-1,0 1 0,0 0 0,0 0 0,-1-1 0,1 1 0,0 0 1,0 0-1,0 0 0,0 0 0,-1 0 0,1 0 0,0 0 0,0 1 0,0-1 1,-1 0-1,1 0 0,0 1 0,0-1 0,0 1 0,0 0-15,0 0-1,0 0 1,0 0-1,0 0 0,-1 1 1,1-1-1,0 0 1,-1 0-1,1 1 1,-1-1-1,1 0 1,-1 1-1,0-1 0,1 3 1,-1 1-33,1 1 1,-1-1-1,0 1 1,-1-1-1,0 1 1,1-1 0,-4 9-1,-1-2 65,-1-1 0,-1 0-1,0-1 1,-1 1 0,0-2 0,0 1-1,-1-1 1,0 0 0,-1-1 0,0 0-1,0 0 1,0-1 0,-17 8 0,19-8 45,8-3-594,20 0-820,-7-2 1313,9 4-293,1 0 0,-2 1-1,28 13 1,-45-19 368,-1 1-1,1-1 1,0 0 0,-1 0 0,1 0 0,0-1 0,0 1 0,0-1 0,-1 0 0,1 0 0,0 0-1,0 0 1,0-1 0,0 0 0,-1 0 0,5-1 0,5-3 409,0 0 0,-1-1 1,14-9-1,-3 2-1,-11 7-213,-1 0 0,0-1 1,0 0-1,-1 0 0,0-1 1,0-1-1,-1 1 0,0-2 0,0 1 1,-1-1-1,9-16 0,-16 24-148,0 0 0,0 0 1,0 0-1,1 0 0,-1 0 0,0 0 0,1 0 0,-1 0 1,1 1-1,0-1 0,-1 1 0,1-1 0,0 1 0,3-2 0,-4 3-27,1 0 0,-1 0-1,1 0 1,-1 0-1,0 1 1,1-1-1,-1 0 1,0 1 0,1-1-1,-1 1 1,0 0-1,0-1 1,1 1-1,-1 0 1,0 0 0,0 0-1,0 0 1,0 0-1,0 0 1,0 0-1,0 0 1,0 0 0,-1 0-1,2 2 1,32 35 277,-24-28-768,0 1 0,0-1 0,-1 2 1,-1-1-1,0 1 0,0 1 1,9 21-1,-13-22-2050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13907,'13'3'5401,"9"-1"-3801,26-1-1119,10-1-417,15 0-1409,-8-3-3160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12123,'1'2'268,"1"0"1,-1-1 0,0 1 0,1-1 0,0 1-1,-1-1 1,1 1 0,0-1 0,0 0 0,0 0 0,0 0-1,0 0 1,0 0 0,0 0 0,2 0 0,-2-2-134,0 0 1,-1 0-1,1-1 1,-1 1 0,1 0-1,-1-1 1,0 1 0,0-1-1,1 1 1,-1-1-1,0 0 1,0 1 0,-1-1-1,1 0 1,0 0 0,0 0-1,-1 0 1,0 0-1,1-2 1,8-28 302,-1 0 0,-2 0-1,4-62 1,-6 77-339,3 23 133,8 31 224,-12-29-420,6 18 135,-5-12-110,0-1 0,2 0 0,-1-1 0,10 17 0,-12-26-62,-1 0 0,0 0 0,1 0 0,0 0 0,0 0 0,0 0 0,0-1 0,0 1 0,0-1-1,1 0 1,-1 0 0,1 0 0,-1-1 0,1 1 0,0-1 0,0 0 0,0 0 0,0 0 0,6 1 0,-3-2-27,0-1 0,0 1 1,0-1-1,0 0 0,0-1 1,0 0-1,-1 0 0,1 0 0,-1-1 1,1 0-1,-1 0 0,0 0 1,0-1-1,9-7 0,-5 3-115,0-1-1,-1 0 1,0 0 0,-1 0-1,0-1 1,-1 0-1,9-16 1,-7 8-124,-2 6-194,-5 32 407,-2-20 54,-1 16 79,2-1-1,0 1 1,5 29-1,-4-39-76,0 0 1,0 0-1,0-1 1,1 1-1,0-1 1,0 0-1,1 0 1,-1 0-1,1 0 0,0-1 1,0 1-1,1-1 1,5 5-1,-3-5-96,0 1-1,0-1 0,0-1 1,0 1-1,0-1 0,1 0 1,8 1-1,5-3-552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10746,'0'0'5305,"0"0"-5178,1 0 0,-1 0 0,1 0 0,0 0 0,-1 0 0,1 0 0,-1 0 0,1-1 0,-1 1 0,1 0 0,-1 0 0,1-1 0,0 1 0,-1 0 0,1 0 0,-1-1 0,0 1 0,1-1 0,-1 1 0,1 0 0,-1-1 0,1 1 0,-1-1 0,0 1 0,1-1 0,-1 1 0,0-1 0,0 1 0,1-1 0,-1 0 0,8-16 135,0-1-1,8-32 1,-12 39-189,-2 2 21,0 1 1,0-1-1,-1 1 0,0-11 1,0 11 358,7 29-182,-7-19-267,1 4 14,0 0 0,0-1 0,1 1 1,0-1-1,0 0 0,0 0 0,1 0 0,-1 0 0,8 6 1,-9-9-17,1 0 0,-1 0 0,1-1 0,-1 1 0,1-1 0,-1 1 0,1-1 0,0 0 0,0 0 0,0-1 0,-1 1 1,1 0-1,0-1 0,0 0 0,0 0 0,0 0 0,0 0 0,0 0 0,0 0 0,0-1 0,0 1 0,3-2 0,1-1-16,0 1 0,0-1 0,0 0 0,-1-1 0,1 1-1,-1-1 1,0-1 0,0 1 0,9-10 0,-3 0-215,-1 1 1,0-1 0,9-16 0,-20 29 223,0 1 0,0 0 0,0 0 0,0-1 1,0 1-1,0 0 0,0 0 0,1-1 0,-1 1 1,0 0-1,0 0 0,0-1 0,0 1 0,1 0 1,-1 0-1,0 0 0,0-1 0,0 1 1,1 0-1,-1 0 0,0 0 0,1 0 0,-1 0 1,0-1-1,0 1 0,1 0 0,-1 0 0,0 0 1,0 0-1,1 0 0,-1 0 0,0 0 0,1 0 1,-1 0-1,0 0 0,0 0 0,1 0 1,-1 0-1,0 0 0,1 1 0,-1-1 0,0 0 1,0 0-1,1 0 0,-1 0 0,0 0 0,0 1 1,0-1-1,1 0 0,-1 0 0,0 0 1,0 1-1,0-1 0,1 0 0,-1 0 0,0 1 1,0-1-1,0 0 0,0 0 0,0 1 0,0-1 1,1 0-1,-1 0 0,0 1 0,0-1 0,0 0 1,0 1-1,0-1 0,0 1 0,8 34 191,0-2-48,-5-26-105,1 0-1,0-1 1,0 1 0,1-1 0,0 0 0,0-1 0,0 1 0,1-1 0,0 0 0,8 5 0,-12-8-12,0 0 0,1-1 0,-1 1-1,1-1 1,-1 0 0,1 0 0,0 0-1,-1 0 1,1 0 0,0 0 0,0-1-1,0 1 1,-1-1 0,1 0 0,0 0-1,0 0 1,0 0 0,0-1 0,0 1 0,-1-1-1,1 1 1,0-1 0,0 0 0,-1 0-1,1-1 1,-1 1 0,1 0 0,-1-1-1,3-1 1,7-9 82,-1 0 0,-1 0 0,0-1 0,0 0 0,14-28-1,19-26 504,-42 65-563,0 0 1,1 0-1,-1 1 1,1-1-1,-1 1 0,1-1 1,-1 1-1,1-1 1,0 1-1,0 0 0,0 0 1,0 0-1,0 0 1,0 0-1,0 0 0,0 0 1,2 0-1,-2 1-5,-1 0 1,0 0-1,1 1 0,-1-1 1,0 0-1,0 1 0,1-1 0,-1 1 1,0-1-1,0 1 0,0 0 0,0-1 1,0 1-1,0 0 0,0 0 1,0 0-1,0-1 0,0 1 0,0 0 1,0 1-1,0 0 0,5 8 154,-1 0 0,0 1-1,0 0 1,-1 0 0,3 13 0,0-1-173,6 10-123,13 45-2146,-24-53 71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14523,'31'0'5361,"8"-3"-4193,8 3-775,6-2-393,-17-4-825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1 339 12467,'12'20'3933,"-12"-20"-3855,0 0-1,0 0 0,1 1 0,-1-1 0,0 0 0,0 0 0,1 0 0,-1 0 0,0 0 0,0 0 1,1 0-1,-1 0 0,0 0 0,0 0 0,1 0 0,-1 0 0,0 0 0,0-1 0,1 1 1,-1 0-1,0 0 0,0 0 0,1 0 0,-1 0 0,0 0 0,0-1 0,0 1 0,1 0 1,-1 0-1,0 0 0,0 0 0,0-1 0,0 1 0,1 0 0,-1 0 0,0-1 0,0 1 0,0 0 1,0 0-1,0-1 0,0 1 0,13-50 3748,-11 39-3579,3-20 518,21-89 707,-22 108-1440,0 1-1,0-1 1,1 1-1,1 0 1,0 0-1,0 1 1,16-19 0,-19 26-77,0-1 0,0 1 0,1 0 0,0 1 0,-1-1 0,1 0 0,0 1 0,0 0 0,1 0 0,-1 0 0,0 1 0,1-1 0,-1 1 0,1 0 0,-1 0 0,1 1 0,-1-1 0,1 1 0,-1 0 0,1 0 0,0 1 0,-1-1 0,1 1 0,-1 0 0,1 0 0,-1 1 0,0-1 0,1 1 0,-1 0 1,0 0-1,5 4 0,-7-5 16,-1 0 1,0 0 0,1 0-1,-1 0 1,0 1 0,0-1-1,0 0 1,0 1-1,0-1 1,-1 0 0,1 1-1,0-1 1,0 1 0,-1-1-1,1 1 1,-1 0 0,0-1-1,1 1 1,-1-1 0,0 1-1,0 0 1,0-1 0,0 1-1,0 0 1,0-1-1,-1 1 1,1 0 0,-1-1-1,1 1 1,-1-1 0,1 1-1,-1-1 1,0 1 0,0-1-1,0 1 1,1-1 0,-1 0-1,-1 1 1,1-1 0,0 0-1,-2 2 1,-6 5-19,0 1 0,-1-1 0,1-1 0,-13 8 0,21-15 48,-26 16 448,0-1 0,-1-2 0,-1-1 0,-47 14-1,146-14 1854,12 5-2455,102 14-5397,-149-27 3786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12715,'33'-36'3021,"-20"24"-1329,-12 13-828,-1-1-807,0 0 1,0 0-1,0 0 1,0 0 0,0 0-1,0 0 1,0 0-1,0 0 1,1 0-1,-1 0 1,0 0-1,0 0 1,0 0 0,0 0-1,0 0 1,0 0-1,0 0 1,0 0-1,0 0 1,0 0-1,1 0 807,0 0-807,-1-1 1,-7 19 458,1 0 0,2 1 0,-1-1 0,2 1 0,1 0 0,-1 33-1,3-51-554,0 0 0,1 0 0,-1 0 0,0 0-1,0-1 1,1 1 0,-1 0 0,0 0-1,1 0 1,-1 0 0,1 0 0,0-1-1,-1 1 1,1 0 0,-1-1 0,1 1-1,0 0 1,0-1 0,-1 1 0,1-1-1,0 1 1,0-1 0,0 1 0,0-1-1,-1 1 1,1-1 0,0 0 0,0 0-1,0 1 1,0-1 0,0 0 0,0 0 0,0 0-1,0 0 1,0 0 0,0 0 0,1-1-1,42-8-1220,-27 4 775,60-8-1142,109-4 1,76 18 2652,-255 0-720,1-1 1,-1 1-1,0 0 0,0 1 1,0 0-1,13 5 1,-20-7-270,1 0 0,-1 0-1,1 1 1,-1-1 0,0 0 0,1 0 0,-1 0 0,1 1 0,-1-1 0,0 0 0,1 0 0,-1 1 0,0-1 0,0 0 0,1 1 0,-1-1 0,0 1 0,0-1-1,1 0 1,-1 1 0,0-1 0,0 0 0,0 1 0,0-1 0,1 1 0,-1-1 0,0 1 0,0-1 0,0 1 0,0-1 0,0 0 0,0 1 0,0-1 0,0 1-1,0-1 1,-1 1 0,1-1 0,0 0 0,0 1 0,-2 1 29,0 0-1,-1 0 1,1 0-1,0-1 1,-1 1-1,1-1 1,-1 1-1,1-1 1,-1 0 0,0 0-1,-3 1 1,-9 2 117,-1-1 1,1 0 0,-1-1 0,1 0-1,-1-2 1,-25-1 0,30 1-97,0-1 0,0-1 1,0 0-1,0 0 1,0-1-1,0-1 0,1 0 1,-1 0-1,1-1 0,-12-8 1,19 11-76,1 1 0,-1-1-1,1 0 1,0 0 0,0 0 0,0-1 0,0 1 0,0 0 0,1-1 0,-1 1 0,1-1 0,-1 0 0,1 1 0,0-1 0,0 0-1,0 0 1,0 0 0,1 1 0,-1-1 0,1 0 0,0 0 0,0 0 0,0 0 0,0 0 0,1-5 0,0 5-15,0 0 1,0 0-1,1 0 0,-1 0 1,1 0-1,0 0 1,0 0-1,0 1 0,0-1 1,0 1-1,1-1 1,-1 1-1,1 0 1,-1 0-1,1 0 0,0 0 1,0 1-1,0-1 1,0 1-1,0 0 1,0 0-1,0 0 0,4-1 1,2 0-9,0 1 0,0 0 0,-1 1 0,1 0 0,0 0 0,0 1 1,0 0-1,0 1 0,-1 0 0,1 0 0,-1 0 0,1 1 0,-1 1 0,0-1 1,0 2-1,-1-1 0,1 1 0,-1 0 0,0 0 0,0 1 0,0 0 0,-1 0 0,0 0 1,6 10-1,-10-14-112,0 1-1,0 0 1,0 0 0,0 0 0,-1 0-1,1 0 1,-1 0 0,0 1 0,0-1-1,0 0 1,0 1 0,-1-1 0,1 1 0,-1 5-1,-5 7-1993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65 247 11715,'-65'39'6448,"85"-76"-2557,-12 19-3384,0 1 0,8-33 0,-13 37-398,1-1 0,1 1 0,0 0 0,1 0 0,0 1 0,13-20 1,-7 60 378,-5-14-448,0-1 1,1-1 0,0 1 0,1-1-1,11 12 1,-16-20-37,1 0 0,-1 0 0,1 0 0,-1-1 0,1 1 0,0-1 0,7 3 0,-9-5 2,0 0 0,-1-1 0,1 1 0,-1 0 0,1-1 0,0 1 0,0-1 0,-1 0 0,1 0 0,0 0 0,-1 0 0,1-1 0,0 1 0,-1-1 0,1 0 0,3-1 0,-3 1 2,-1 0 0,0-1 0,0 1 0,0-1 0,0 0-1,0 1 1,0-1 0,0 0 0,-1 0 0,1 0-1,-1-1 1,1 1 0,-1 0 0,0 0 0,0-1 0,1-2-1,12-48 2,-8 26-65,-4 22-13,-1 0 0,1 1 0,0-1 1,0 1-1,1-1 0,-1 1 0,1 0 0,0 0 1,0 0-1,0 0 0,1 1 0,-1 0 0,1-1 1,0 1-1,0 0 0,0 1 0,0-1 0,0 1 1,9-4-1,-5 4-70,-1 0 0,1 0 0,0 0 0,0 1-1,0 1 1,0-1 0,0 1 0,0 0 0,0 1 0,-1 0 0,12 3 0,16 4-8,-2 2 0,1 1 0,-1 1 1,-1 2-1,0 2 0,38 24 0,-67-38 188,0 0 1,0 1-1,0-1 0,0 1 1,0 0-1,-1-1 1,1 1-1,-1 0 1,1 1-1,-1-1 0,0 0 1,-1 1-1,1-1 1,0 1-1,-1-1 0,0 1 1,2 6-1,-3-7 46,0-1 0,0 0-1,-1 1 1,1-1 0,0 0-1,-1 1 1,0-1 0,1 0-1,-1 1 1,0-1 0,0 0-1,0 0 1,0 0 0,-1 0 0,1 0-1,-1 0 1,1 0 0,-1 0-1,1-1 1,-1 1 0,0-1-1,0 1 1,0-1 0,0 0-1,0 1 1,0-1 0,-4 1 0,-4 2 138,1-1 0,0-1 0,-1 1 0,1-2 0,-1 1 0,0-1 0,1-1 0,-1 0 1,0 0-1,1-1 0,-1 0 0,0-1 0,1 0 0,0 0 0,-1-1 0,1 0 0,-9-5 1,8 4-149,0-1 0,1 0 0,-1-1 0,1 1 1,0-2-1,1 1 0,0-2 0,0 1 1,0-1-1,1 0 0,0 0 0,0-1 1,1 0-1,-10-19 0,15 25-108,-1 0-1,1-1 1,0 1 0,0-1-1,0 1 1,1-1 0,-1 1-1,1-1 1,0 1 0,0-1 0,0 0-1,0 1 1,0-1 0,1 1-1,1-6 1,-1 6-55,1 1 0,-1 0 1,1-1-1,-1 1 0,1 0 0,0 0 0,0 0 1,0 0-1,0 0 0,0 0 0,1 1 0,-1-1 1,0 1-1,1-1 0,-1 1 0,1 0 0,-1 0 1,1 0-1,0 0 0,-1 1 0,6-1 0,2-1-422,0 1 0,0 1 0,19 1 0,40 7-1955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1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14939,'84'29'6226,"-84"-57"-3770,5-11-384,-10-9-887,4-4-433,-7 4-888,-4 11-688,9 13-1777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5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18 224 16404,'0'-4'6705,"-8"-14"-3896,3-3-1161,2-16-880,1-7-272,4 0-968,3 7-616,1 19-1721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2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235 185 8906,'11'-40'4793,"4"-32"-264,-4 28-2753,-4 15 81,-20 29-401,-7 16-296,-17 35-376,-7 22-295,-7 23-241,6 8-48,9 3-889,4-9-639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2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50 189 11218,'-2'-10'8371,"-3"-2"-5849,4 10-2563,0 1 1,0-1-1,0 1 0,1-1 0,-1 0 0,0 0 1,1 1-1,-1-1 0,1 0 0,0 0 1,0 0-1,-1 1 0,1-1 0,0 0 0,1 0 1,-1-2-1,1 3 43,0 0 1,0 1 0,0-1-1,0 0 1,0 0-1,0 1 1,0-1-1,0 1 1,0-1-1,0 1 1,0-1-1,1 1 1,-1 0 0,0 0-1,0-1 1,0 1-1,1 0 1,-1 0-1,0 0 1,0 0-1,0 1 1,1-1-1,-1 0 1,0 0-1,0 1 1,0-1 0,2 1-1,24 9 50,-27-10-46,0 1 1,1-1-1,-1 0 1,0 0-1,1 0 1,-1 0 0,0 0-1,1 1 1,-1-1-1,0 0 1,1 0-1,-1 0 1,0 1 0,0-1-1,1 0 1,-1 1-1,0-1 1,0 0-1,1 1 1,-1-1 0,0 0-1,0 1 1,0-1-1,0 0 1,0 1-1,0-1 1,0 0 0,1 1-1,-1-1 1,0 0-1,0 1 1,0-1-1,0 1 1,0-1-1,-1 0 1,1 1 0,0-1-1,0 0 1,0 1-1,0-1 1,0 0-1,0 1 1,-1-1 0,1 0-1,0 1 1,0-1-1,0 0 1,-1 1-1,1-1 1,0 0 0,-1 0-1,1 1 1,0-1-1,0 0 1,-1 0-1,-16 9 565,15-8-513,-1-1-1,1 1 1,0-1-1,-1 0 0,1 0 1,0 0-1,-1 0 1,1 0-1,0 0 0,-1-1 1,1 1-1,0-1 1,0 1-1,-1-1 0,1 0 1,0 0-1,0 0 1,0 0-1,0 0 0,0-1 1,0 1-1,0-1 0,1 1 1,-1-1-1,0 0 1,1 1-1,-1-1 0,1 0 1,0 0-1,0 0 1,0 0-1,0 0 0,0 0 1,0 0-1,0-1 1,0 1-1,1 0 0,-1-1 1,1 1-1,0 0 1,0-5-1,-1 3-45,1 0 0,0 0 0,-1-1 0,2 1 0,-1 0-1,0 0 1,1-1 0,0 1 0,0 0 0,0 0 0,1 0 0,-1 0 0,1 0 0,0 0 0,0 1 0,0-1 0,1 0-1,-1 1 1,1 0 0,0 0 0,0-1 0,5-3 0,-3 5-16,1-1 1,-1 1-1,1 0 1,0 0-1,0 1 1,0 0-1,8-1 1,-12 1 2,-1 1 0,1 0 0,0 0 1,-1 0-1,1 0 0,0 0 1,0 0-1,-1 0 0,1 0 0,0 1 1,-1-1-1,1 0 0,0 1 0,-1 0 1,1-1-1,-1 1 0,1 0 1,-1 0-1,1 0 0,-1 0 0,0 0 1,1 0-1,-1 0 0,0 0 1,0 1-1,0-1 0,0 1 0,2 2 1,-3-3 8,0 1 1,0-1-1,1 1 1,-1-1-1,-1 1 1,1-1-1,0 0 1,0 1-1,0-1 0,-1 1 1,1-1-1,-1 1 1,1-1-1,-1 0 1,0 1-1,1-1 1,-1 0-1,0 0 1,0 0-1,0 1 1,-1 0-1,-24 22 266,21-20-206,0 1 16,-1-1-1,0 1 1,0-1 0,0-1-1,-1 1 1,1-1 0,-1 0 0,-8 2-1,14-5-114,0 0 0,0 0-1,0 0 1,-1 0 0,1 0-1,0 0 1,0-1 0,0 1-1,0 0 1,0-1-1,0 1 1,-1-1 0,1 1-1,0-1 1,0 0 0,1 1-1,-1-1 1,0 0 0,0 1-1,0-1 1,0 0 0,1 0-1,-1 0 1,0 0 0,1 0-1,-1 0 1,0 0 0,1 0-1,0 0 1,-1-2 0,-1 0-423,-10-13-1568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15 350 8578,'-11'72'3852,"10"-61"335,3-48-1555,-1 24-2510,2-61 1199,-2-1 0,-11-74 0,62 256 338,-50-104-1667,-1 1 0,1-1 0,0 0 0,0 0 0,0-1 0,1 1 0,-1 0 0,1-1 0,-1 1-1,1-1 1,0 0 0,0 0 0,0 0 0,0 0 0,0 0 0,0-1 0,1 0 0,-1 1 0,0-1 0,1 0-1,-1-1 1,1 1 0,0-1 0,-1 1 0,5-1 0,-2-1-12,1 0 1,-1-1-1,0 1 1,0-1-1,0-1 1,0 1-1,-1-1 1,1 0-1,-1 0 0,1-1 1,-1 1-1,0-1 1,8-9-1,-3 4 42,-1-2 0,0 1 0,-1-1 0,0-1 0,0 0-1,-1 0 1,-1 0 0,0-1 0,0 0 0,-2 0 0,1 0-1,2-20 1,-6 30-33,4-15 359,-4 18-327,0 0 0,-1 1 0,1-1 0,0 0 0,-1 1 0,1-1 0,0 1 0,-1-1 0,1 1 0,-1-1 0,1 1 0,-1-1 0,1 1 0,-1 0 0,1-1 0,-1 1 0,0 0 0,1-1 0,-1 1 0,0 0 0,1-1 0,-1 1 0,0 0 0,0 0 0,0 1 0,12 26 187,7 33-1,-9-30-589,14 34-1,-20-55-119,0-1-1,1 0 1,1-1-1,0 1 1,0-1-1,0 0 0,14 13 1,-16-18-531,-6-4 1665,2 1-558,-1 0 0,1 0 1,0-1-1,0 1 0,0 0 0,-1 0 1,1 0-1,0 0 0,0 0 0,-1 0 1,1-1-1,0 1 0,0 0 0,-1 0 1,1 0-1,0 0 0,0 0 0,-1 0 1,1 0-1,0 0 0,0 0 1,-1 0-1,1 0 0,0 0 0,-1 0 1,1 0-1,0 0 0,0 1 0,-1-1 1,1 0-1,0 0 0,0 0 0,0 0 1,-1 0-1,1 1 0,0-1 0,0 0 1,0 0-1,-1 0 0,1 1 0,0-1 1,0 0-1,0 0 0,0 0 0,0 1 1,-1-1-1,1 1 0,0-1 94,3-2 292,19-19-69,-12 9-241,0-1 0,0 0 0,-1-1 0,-1 0-1,0 0 1,-1-1 0,7-21 0,-7 9 206,-4 15-46,0 0 0,1 0 1,0 0-1,1 1 0,8-15 1,-13 25-294,1 1-1,-1 0 1,0-1 0,1 1-1,-1 0 1,1-1 0,-1 1-1,0 0 1,1 0 0,-1-1-1,1 1 1,-1 0 0,1 0-1,-1 0 1,1 0 0,-1 0-1,1 0 1,-1 0 0,1 0-1,-1 0 1,1 0 0,-1 0 0,1 0-1,-1 0 1,0 0 0,1 0-1,-1 0 1,1 0 0,-1 1-1,1-1 1,-1 0 0,1 0-1,-1 1 1,0-1 0,1 0-1,-1 0 1,1 1 0,-1-1-1,0 0 1,0 1 0,1-1-1,-1 1 1,0-1 0,1 1-1,-1-1 1,0 0 0,0 1 0,0-1-1,0 1 1,1 0 0,14 29 251,-13-26-246,14 34-371,19 71-1,-6-17-1857,-8-35-208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16099,'-2'0'6474,"11"-2"-3938,10 5-1255,25-1-569,13-2-272,3-5-576,2 0-600,-9 5-1561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313 121 9522,'10'5'1782,"0"1"-1,-1-1 1,1 1 0,14 14 0,-22-19-1649,-1 0 1,1 0 0,-1 1-1,0-1 1,1 1 0,-1-1 0,0 0-1,0 1 1,0 0 0,0-1 0,0 1-1,-1 0 1,1-1 0,0 1-1,-1 0 1,1 0 0,-1 0 0,0 0-1,1-1 1,-1 1 0,0 0-1,0 0 1,0 0 0,-1 0 0,1 0-1,0-1 1,-1 1 0,1 0 0,-1 0-1,0 0 1,1-1 0,-1 1-1,0 0 1,0-1 0,0 1 0,-2 1-1,-3 3 206,0 0-1,0 0 0,0-1 1,-1 0-1,0-1 0,0 0 1,-1 0-1,1 0 0,-1-1 1,-11 4-1,4-2 141,0-1 0,-1-1 0,1 0 1,-26 0-1,32-3-345,-1 0 0,1-1 0,0 0 0,0 0 0,0-1 0,0 0 0,0-1 0,1 0 1,-1 0-1,1-1 0,0 0 0,0-1 0,0 0 0,0 0 0,1 0 0,-11-11 0,14 12-126,0-1-1,0 1 0,1-1 0,0 0 1,0 0-1,0 0 0,0 0 1,1-1-1,0 1 0,0-1 1,0 0-1,1 1 0,0-1 0,0 0 1,0 0-1,1 1 0,0-1 1,0 0-1,1 0 0,-1 0 0,1 0 1,0 1-1,1-1 0,-1 0 1,1 1-1,5-11 0,-4 11-104,-1 0 1,1 0-1,0 0 0,0 0 0,1 1 0,-1-1 1,1 1-1,0 0 0,0 0 0,0 0 0,1 1 1,-1-1-1,1 1 0,0 0 0,0 0 0,0 1 1,0 0-1,1-1 0,-1 2 0,1-1 0,-1 1 1,1 0-1,-1 0 0,1 0 0,10 1 0,-5 0-285,1 2-1,-1-1 1,0 1-1,1 1 1,-1 0-1,0 1 1,-1 0-1,1 0 1,-1 1-1,1 0 1,15 13-1,37 32-2205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14427,'22'55'3239,"-13"-38"1450,-13-34-3850,0-1 0,2 0 0,0 0 0,0-27 0,3 22-494,1-1 0,1 1 0,1 0 0,1 0 1,13-37-1,-15 52-297,1 0 0,0 0 0,1 0 1,0 1-1,0-1 0,0 1 0,13-12 0,-16 17-49,1-1 0,-1 1 0,0 0 0,1 0-1,-1 0 1,1 0 0,0 1 0,0-1 0,0 1-1,-1 0 1,1-1 0,0 1 0,1 0 0,-1 1 0,0-1-1,0 1 1,0-1 0,0 1 0,0 0 0,1 0-1,-1 0 1,0 1 0,0-1 0,0 1 0,5 1 0,-6-1-23,0 1 0,0-1 1,0 0-1,0 1 0,-1-1 1,1 1-1,-1-1 1,1 1-1,-1 0 0,0 0 1,1 0-1,-1 0 1,0 0-1,0 0 0,0 0 1,-1 0-1,1 0 1,0 0-1,-1 0 0,0 1 1,1-1-1,-1 0 0,0 0 1,0 0-1,0 1 1,-1 2-1,0 5-43,0 0-1,-1 0 1,0 0-1,-5 14 1,-1-3 56,-1-1 1,-1 0 0,0 0 0,-1-1 0,-18 22-1,31-40 59,0 0-1,1 0 1,-1 0-1,0-1 0,1 1 1,-1-1-1,1 1 1,-1-1-1,1 0 0,-1 0 1,0 0-1,4 0 1,-2 0-70,99 12-224,41 4-588,-139-16 860,0 0 0,0 0-1,1-1 1,-1 1 0,0-1 0,0-1 0,0 1 0,0-1-1,0 1 1,0-2 0,-1 1 0,1 0 0,-1-1 0,1 0-1,-1 0 1,0 0 0,0 0 0,0-1 0,-1 0 0,1 0-1,3-4 1,1-5 201,0 0 1,-1-1-1,0 1 0,-1-1 0,-1 0 1,4-16-1,-8 28-188,11-28 548,-12 30-572,0-1-1,0 1 0,1-1 0,-1 1 1,0-1-1,1 1 0,-1-1 0,0 1 0,1 0 1,-1-1-1,1 1 0,-1 0 0,1-1 0,-1 1 1,1 0-1,-1-1 0,1 1 0,-1 0 0,1 0 1,-1-1-1,1 1 0,-1 0 0,1 0 0,-1 0 1,1 0-1,-1 0 0,1 0 0,0 0 0,-1 0 1,1 0-1,-1 0 0,1 0 0,-1 0 0,1 1 1,-1-1-1,1 0 0,0 0 0,-1 0 0,1 1 1,-1-1-1,0 0 0,1 1 0,-1-1 0,1 0 1,-1 1-1,1-1 0,-1 1 0,0-1 1,1 1-1,-1 0 0,15 18-10,-1 1 1,13 25-1,5 6-772,21 29-2902,-33-49 768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14827,'16'-3'5753,"31"-5"-3648,10 3-1137,16 0-272,-5 4-536,-11 2-2016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54 191 12259,'-48'-109'4327,"42"84"-2162,6 25-2133,0 0 0,0 0 0,0 0 0,0-1-1,0 1 1,0 0 0,0 0 0,1 0 0,-1 0 0,0-1 0,0 1 0,0 0 0,0 0 0,0 0 0,0 0 0,1 0 0,-1-1 0,0 1-1,0 0 1,0 0 0,0 0 0,0 0 0,1 0 0,-1 0 0,0 0 0,0 0 0,0 0 0,0 0 0,1 0 0,-1 0 0,0 0 0,0 0 0,0 0-1,1 0 1,-1 0 0,0 0 0,0 0 0,0 0 0,0 0 0,1 0 0,-1 0 0,0 0 0,0 0 0,0 0 0,1 0 0,-1 0 0,0 1-1,16 10 1424,3 10-933,-2 1 1,0 1-1,-1 0 0,13 27 0,18 27-312,-36-67-26,-3-28 1049,7-24-829,-7 15-315,2 0 0,1 0 0,19-32 0,-26 52-110,0 0 0,0 1 0,1-1 0,0 1-1,0 0 1,0 0 0,1 1 0,0-1 0,0 1 0,1 1-1,-1-1 1,9-3 0,-9 5-216,1 1 1,-1 0 0,0 0-1,1 1 1,0-1-1,-1 1 1,1 1-1,0 0 1,-1 0-1,1 0 1,0 0 0,-1 1-1,1 0 1,10 4-1,-12-4 19,0 0-1,0 0 1,0 1-1,0-1 1,0 1-1,-1 0 1,1 1-1,0-1 1,-1 1-1,0 0 1,0 0-1,0 1 1,0-1-1,0 1 1,-1 0-1,1 0 1,3 6 794,-14 17 2360,5-14-2822,-1 0 209,0 0 1,1 0-1,1 1 0,0-1 1,2 15-1,-1-25-272,0 0 0,0 0 0,1 0 0,0-1-1,-1 1 1,1 0 0,0-1 0,0 1 0,0 0 0,1-1 0,-1 0-1,0 1 1,1-1 0,0 0 0,-1 1 0,1-1 0,0 0 0,0 0-1,0-1 1,1 1 0,-1 0 0,0-1 0,1 1 0,-1-1-1,1 0 1,-1 0 0,1 0 0,0 0 0,-1 0 0,1-1 0,0 1-1,4 0 1,3-1-111,-1 0-1,1-1 1,-1 0-1,1 0 1,-1-1-1,0 0 1,1-1-1,-1 0 1,0 0-1,-1-1 1,1 0 0,10-7-1,-12 7-480,-1 0 1,1-1-1,-1 0 0,0-1 1,0 1-1,-1-1 0,1 0 0,-1-1 1,5-8-1,2-7-2210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12811,'1'0'5169,"15"3"-2345,-1-3-1055,21-1-329,6-3-184,4-1-920,1 4-175,-7 1-666,-7 0-583,-14 6-1152,-6 2-1249</inkml:trace>
  <inkml:trace contextRef="#ctx0" brushRef="#br0" timeOffset="1">53 194 13747,'5'0'5665,"6"7"-3648,15-9-1073,13-4-264,19 1-1376,3-7-833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214 232 10482,'-83'36'4403,"83"-36"-4332,0 0 0,0 1 0,-1-1 1,1 0-1,0 0 0,0 0 1,-1 0-1,1 1 0,0-1 0,0 0 1,-1 0-1,1 0 0,0 0 1,-1 0-1,1 0 0,0 0 1,0 0-1,-1 0 0,1 0 0,0 0 1,-1 0-1,1 0 0,0 0 1,-1 0-1,1 0 0,0 0 0,0 0 1,-1 0-1,1 0 0,0 0 1,0-1-1,-1 1 0,1 0 1,0 0-1,0 0 0,-1 0 0,1-1 1,0 1-1,0 0 0,0 0 1,-1-1-1,1 1 0,0 0 0,0 0 1,0-1-1,0 1 0,0 0 1,-1 0-1,1-1 0,0 1 1,0 0-1,0-1 0,0 1 0,0 0 1,0 0-1,0-1 0,0 1 1,0 0-1,0-1 0,0 1 0,0 0 1,0 0-1,0-1 0,1 1 1,-1 0-1,0-1 0,9-23 1243,-7 19-626,4-10-47,-1-2 0,-1 1-1,0 0 1,-1-1-1,-1 1 1,0-1 0,-2 0-1,1 0 1,-2 0 0,-5-27-1,6 44-616,0-1-1,0 0 1,0 1-1,-1-1 1,1 0 0,0 1-1,0-1 1,0 0-1,0 0 1,0 1 0,0-1-1,0 0 1,0 1-1,0-1 1,1 0-1,-1 1 1,0-1 0,0 0-1,1 1 1,-1-1-1,0 1 1,1-1 0,-1 0-1,1 1 1,-1-1-1,0 1 1,1-1-1,-1 1 1,1-1 0,0 1-1,-1 0 1,1-1-1,1 0-12,0 1 0,0 0-1,-1 0 1,1 0-1,0 0 1,0 0 0,-1 0-1,1 0 1,0 0-1,0 1 1,-1-1 0,4 2-1,6 2-55,0 1 1,-1 0-1,12 8 1,-2 1-90,-2 0 0,0 1 0,26 26 0,-35-31 82,0 0 0,-1 1 0,0 0 0,0 0 0,-1 1 0,-1 0 0,9 21-1,-14-31 60,-1 0-1,1 0 1,0 1-1,-1-1 0,0 0 1,1 1-1,-1-1 1,0 1-1,0-1 0,-1 0 1,1 1-1,0-1 1,-1 0-1,0 1 0,1-1 1,-1 0-1,0 0 0,0 1 1,0-1-1,-3 4 1,1-3 25,0 0 0,0 0 0,-1 0 0,1 0 0,-1 0 0,1-1 0,-1 0 0,0 1 0,0-1 0,-7 2 0,-6 1 109,1 0 0,-1-2-1,-1 0 1,-31 2 0,29-4-210,0-1-1,0-1 0,0-1 0,0 0 0,0-2 1,0 0-1,1-1 0,-21-9 0,37 13-30,-26-15-789,29 16 823,-1-1 1,1 1-1,-1-1 0,1 1 1,-1-1-1,1 1 1,0-1-1,-1 0 1,1 1-1,0-1 0,-1 1 1,1-1-1,0 0 1,0 1-1,-1-1 1,1 0-1,0 1 0,0-1 1,0 0-1,0 0 1,0 1-1,0-1 1,0 0-1,0 1 0,0-1 1,0 0-1,1 1 1,-1-1-1,0 0 1,0 1-1,1-1 0,-1 0 1,0 1-1,1-1 1,-1 1-1,0-1 1,1 1-1,-1-1 0,1 1 1,-1-1-1,2 0 1,27-19-2893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6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83 11514,'-8'-38'3414,"5"29"-1524,4 21 743,2 4-1845,1-1-1,10 26 1,-8-25-329,-1-1 0,4 23 1,-8-31-264,-1-3-39,1 0 0,-1 0 0,1-1 0,0 1 0,0 0 0,0-1 0,0 1 0,0 0 0,1-1 0,0 0 0,0 1 0,0-1 0,0 0 0,5 5 0,-8-11-17,0 0 0,0-1 0,1 1 1,-1 0-1,1-1 0,0 1 0,0 0 1,1-1-1,-1 1 0,1-1 0,-1 1 0,1 0 1,0 0-1,2-4 0,1-9-88,1-1-1,11-23 1,-9 26-152,1 1 0,0 0 0,0 1 0,1 0 0,1 1 0,18-18 0,-25 27 15,0-1 0,0 1 0,1 0 0,-1-1 0,1 2 0,-1-1 0,1 0 0,0 1 0,-1-1 0,1 1 0,0 0 0,7 0 0,-8 1 33,0 0-1,0 0 0,1 1 1,-1-1-1,0 1 0,-1 0 1,1 0-1,0 0 0,0 0 0,0 1 1,0-1-1,-1 1 0,1-1 1,-1 1-1,1 0 0,-1 0 1,0 0-1,0 1 0,2 1 1,10 12-2358,-13-13 786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16291,'39'10'6346,"-39"-36"-4474,-2-11-479,4-9-473,0 1-592,1-1-1144,2 12-793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13587,'52'38'5321,"-26"-74"-3769,9-5-79,4-11-41,-2 0-264,-8 7-48,-11 4-7,-11 23-137,1 8-184,0 22-352,3 6-128,9 21-208,6 13-152,5 0-632,3 1-368,5-9-1113,-8-13-479</inkml:trace>
  <inkml:trace contextRef="#ctx0" brushRef="#br0" timeOffset="1">220 265 12787,'-8'-4'5889,"-18"-5"-2616,32 5-1505,10 4-344,28 0-832,12 3-648,17-3-1056,5-5-776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8 199 13803,'-1'5'814,"-6"17"2613,9-17-1830,8-11-57,-4 1-1138,-1-1 1,0 0-1,0-1 1,0 1 0,-1-1-1,0 0 1,6-14-1,19-58 304,-19 46-457,5-15 76,-15 48-316,0 1-1,0-1 1,0 0-1,0 0 0,0 0 1,0 1-1,0-1 0,0 0 1,0 0-1,1 0 1,-1 1-1,0-1 0,0 0 1,0 0-1,0 0 0,0 1 1,0-1-1,0 0 1,0 0-1,1 0 0,-1 0 1,0 1-1,0-1 0,0 0 1,0 0-1,1 0 1,-1 0-1,0 0 0,0 0 1,0 0-1,0 1 0,1-1 1,-1 0-1,0 0 0,0 0 1,0 0-1,1 0 1,-1 0-1,0 0 0,0 0 1,1 0-1,-1 0 0,0 0 1,0 0-1,0 0 1,1 0-1,-1 0 0,0 0 1,0-1-1,0 1 0,1 0 1,-1 0-1,0 0 1,0 0-1,0 0 0,0 0 1,1 0-1,-1-1 0,0 1 1,0 0-1,0 0 0,0 0 1,0 0-1,0-1 1,1 1-1,-1 0 0,0 0 1,0 0-1,0-1 0,8 20 245,-7-18-205,2 9 81,2 3-23,0 0 0,1-1 0,0 0 0,11 17 0,-15-26-108,0-1 0,0 0-1,-1 1 1,1-1 0,1 0-1,-1-1 1,0 1 0,0 0-1,1-1 1,-1 1 0,1-1-1,-1 1 1,1-1 0,0 0-1,-1 0 1,1-1 0,0 1-1,0 0 1,-1-1 0,1 0-1,0 1 1,0-1 0,0 0-1,0-1 1,0 1-1,-1 0 1,5-2 0,0-1-9,1 0 1,-1-1-1,0 0 1,0 0 0,0 0-1,0-1 1,-1 0-1,0-1 1,0 1-1,0-1 1,0 0-1,8-14 1,1 2 15,-15 18-15,0-1 1,0 1-1,1 0 0,-1 0 0,0-1 0,0 1 1,1 0-1,-1 0 0,0-1 0,0 1 1,1 0-1,-1 0 0,0 0 0,0 0 0,1-1 1,-1 1-1,0 0 0,1 0 0,-1 0 1,0 0-1,1 0 0,-1 0 0,0 0 0,1 0 1,-1 0-1,0 0 0,1 0 0,-1 0 1,0 0-1,1 0 0,-1 0 0,0 0 1,1 0-1,-1 1 0,0-1 0,0 0 0,1 0 1,-1 0-1,0 0 0,1 1 0,-1-1 1,0 0-1,0 0 0,1 1 0,-1-1 0,0 0 1,0 0-1,0 1 0,0-1 0,1 0 1,-1 0-1,0 1 0,0-1 0,0 0 0,0 1 1,0-1-1,0 0 0,0 1 0,9 29-1233,-4-9 76,-2-16 920,-1-1 0,1 1 1,0-1-1,1 0 0,-1 0 1,1 0-1,0 0 0,0 0 1,0-1-1,0 0 0,1 0 1,-1 0-1,1 0 0,0-1 1,-1 0-1,1 0 0,0 0 0,1-1 1,-1 1-1,8 0 0,10 2-96,1-2-1,0-1 0,28-1 1,-46 0 320,64-5 364,-46 3 267,1 0 0,0 1 0,-1 2 0,48 7 0,-69-8-515,0 1-1,-1 0 1,1-1-1,0 1 1,-1 1 0,1-1-1,-1 0 1,0 1-1,1-1 1,-1 1-1,0-1 1,4 5-1,-6-5-21,1 0 0,0 0 0,0 1 0,-1-1 0,1 0-1,0 1 1,-1-1 0,0 0 0,1 1 0,-1-1 0,0 0-1,0 1 1,1-1 0,-1 1 0,0-1 0,0 1 0,-1-1-1,1 2 1,-1 1 71,-1-1-1,1 1 0,-1 0 1,1-1-1,-1 0 0,0 1 1,-1-1-1,1 0 0,0 0 1,-1 0-1,0 0 0,1-1 1,-1 1-1,0-1 0,-4 3 0,1-2 73,0 0 0,0 0-1,0 0 1,-1-1 0,1 0-1,-1 0 1,1-1 0,-1 0-1,1 0 1,-1-1 0,0 1-1,0-1 1,1-1 0,-1 1-1,0-1 1,1-1 0,-1 1-1,-8-4 1,11 4-144,-1-1 1,1 0-1,-1 0 1,1 0 0,0 0-1,0-1 1,0 0-1,0 1 1,0-2-1,1 1 1,-1 0-1,1-1 1,0 1-1,0-1 1,0 0-1,0 0 1,1 0 0,0-1-1,0 1 1,0 0-1,0-1 1,1 0-1,-1 1 1,1-1-1,0 0 1,0-4-1,1 5-94,0 0 0,1 0 0,-1 1 0,1-1 0,0 0 0,0 1-1,0-1 1,0 1 0,0-1 0,1 1 0,0-1 0,0 1 0,-1 0-1,2 0 1,-1 0 0,0 0 0,1 0 0,-1 1 0,1-1 0,0 1 0,0-1-1,0 1 1,0 0 0,0 0 0,1 1 0,-1-1 0,1 1 0,3-2-1,1 0-319,1 0 0,1 1-1,-1 0 1,0 0-1,0 1 1,1 0-1,-1 1 1,1 0-1,-1 0 1,10 2-1,42 13-2830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56 15171,'-27'-46'5489,"61"43"-4576,5-4-273,5 7-40,3 2-568,-3 3-1208,1 1-481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12443,'65'-6'5353,"-52"6"-3065,1-2-1199,4 0-177,3-1-624,-1 0-328,1 1-816,2 1-449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4:2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11218,'8'2'5250,"7"-2"-1578,3-4-1119,-2 1-449,0-2-479,0 0-881,-1 4-288,-4-1-832,7 2-536,-5 3-1545,-3-1-3984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4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32 262 12731,'-2'-5'6942,"5"-1"-4132,14-5-3323,-1 0 1033,-2 1-425,-2-1-1,1 0 0,-1-1 1,11-15-1,-17 20-28,-1-1-1,0 1 1,0-1 0,-1 0 0,0 0-1,-1 0 1,1-1 0,-2 1 0,1-1-1,2-17 1,-5 24-38,0 0 1,1 0-1,-1 1 0,0-1 1,0 0-1,0 0 0,-1 0 1,1 0-1,0 0 0,-1 0 0,1 1 1,-1-1-1,0 0 0,0 0 1,1 1-1,-1-1 0,0 0 1,0 1-1,-1-1 0,1 1 0,0-1 1,0 1-1,-1 0 0,1 0 1,-1-1-1,1 1 0,-1 0 1,1 0-1,-4-1 0,3 2 12,-1-1 0,0 0 1,1 1-1,-1 0 0,0 0 0,1-1 0,-1 2 0,0-1 0,1 0 0,-1 0 0,0 1 0,1 0 0,-1-1 0,0 1 1,1 0-1,-1 0 0,1 1 0,0-1 0,-1 0 0,-3 4 0,-2 2 21,-1 1-1,1 0 0,0 1 1,1 0-1,0 0 1,0 0-1,1 1 1,0 0-1,1 0 0,0 1 1,-3 11-1,4-12-46,1 0-1,0 0 1,1 0 0,0 1-1,0-1 1,1 1-1,1-1 1,0 1-1,0-1 1,1 1-1,0-1 1,4 13 0,-2-15-12,0-1 1,0 0-1,1 0 1,0 0-1,0-1 1,0 0-1,1 1 1,0-1-1,0-1 1,1 1-1,0-1 1,0 0-1,0 0 1,0-1-1,1 0 1,-1 0-1,1 0 1,0-1-1,1 0 1,-1 0-1,0-1 1,1 0-1,9 1 1,-6-1-10,-1-1 1,0 0-1,1 0 1,-1-1-1,1 0 1,-1-1-1,1-1 1,-1 1-1,0-2 0,0 1 1,0-1-1,0-1 1,0 0-1,-1 0 1,1-1-1,14-10 1,-21 12-30,-1 1-1,1 0 1,-1-1 0,0 0 0,1 1 0,-1-1-1,-1 0 1,1 0 0,0 0 0,-1 0-1,1-1 1,-1 1 0,0 0 0,0-1 0,0-4-1,0 1-248,0-1 0,-1 1 0,0-1 0,0 1 0,-3-12 0,-5-21-1719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4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3369,'69'60'1456,"-48"-56"-1168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 8482,'-2'-1'3489,"-3"-1"-2225,-1 0-832,1 1-280,3-1-1048,-2 0-593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135 294 10970,'-37'8'4048,"36"-8"-3976,1 0 0,0 0 1,-1 0-1,1 0 0,0 0 0,-1 0 0,1 0 1,0 0-1,0 0 0,-1 0 0,1 0 0,0 0 1,-1 0-1,1 0 0,0 0 0,0 0 1,-1 1-1,1-1 0,0 0 0,0 0 0,-1 0 1,1 1-1,0-1 0,0 0 0,0 0 1,-1 1-1,1-1 0,0 0 0,0 0 0,0 1 1,0-1-1,0 0 0,-1 0 0,1 1 1,0-1-1,0 0 0,0 1 0,0-1 0,0 0 1,0 1-1,0-1 0,0 0 0,0 0 0,0 1 1,1 0 103,0-1 0,-1 1 0,1-1 0,0 1 0,0-1 0,-1 1 0,1-1 0,0 0 0,0 1 0,0-1 0,0 0 0,0 0 0,-1 0 0,1 0 0,0 1 1,2-1-1,21 1 87,-1 0-166,1 0 0,-1-1-1,0-1 1,0-1 0,31-7 0,-48 7-89,1 0 0,0 0 1,0-1-1,-1 0 0,1 0 0,-1 0 1,7-5-1,-12 7 1,0 0 0,0 1-1,-1-1 1,1 0 0,0 0 0,0 0-1,0 0 1,-1 0 0,1-1 0,-1 1-1,1 0 1,-1 0 0,1 0 0,-1 0-1,1-1 1,-1 1 0,0 0 0,0-2-1,0 1 20,0 1 0,-1-1 0,1 0-1,-1 0 1,1 0 0,-1 0-1,0 0 1,0 1 0,1-1 0,-1 0-1,-1 1 1,1-1 0,0 1-1,0-1 1,-2-1 0,-5-4 159,0 0-1,0 1 1,0-1 0,-1 2 0,1-1-1,-14-5 1,-64-23 974,49 20-771,3 1-52,20 9-196,1-1 0,-1 0 0,1-1 0,0 0-1,1-1 1,0-1 0,-15-11 0,27 19-136,-1-1 0,0 1-1,1-1 1,-1 1 0,1-1-1,-1 1 1,1-1 0,-1 1-1,1-1 1,-1 0 0,1 1-1,-1-1 1,1 0-1,0 0 1,0 1 0,-1-1-1,1 0 1,0 0 0,0 1-1,0-1 1,0 0 0,0 0-1,0 0 1,0 1 0,0-1-1,0 0 1,0 0-1,0 1 1,0-1 0,1 0-1,-1 0 1,0 1 0,1-1-1,-1 0 1,0 0 0,1 1-1,-1-1 1,1 1 0,-1-1-1,1 0 1,-1 1-1,1-1 1,0 1 0,-1-1-1,1 1 1,0-1 0,-1 1-1,1 0 1,1-1 0,3-2-41,1 0 0,0 1 0,0 0 0,0 0 1,9-2-1,6 0-502,0 1 0,1 0-1,29 2 1,5 8-1847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6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13315,'-1'32'7722,"0"-5"-4782,0 6-3143,3 36-1,-2-64 206,1 1-1,-1 0 1,1-1-1,0 1 1,1-1 0,-1 1-1,1-1 1,0 0-1,1 0 1,-1 0-1,1 0 1,0 0-1,0 0 1,0-1-1,1 1 1,0-1-1,0 0 1,0 0-1,0-1 1,0 1-1,1-1 1,0 0 0,0 0-1,0 0 1,0-1-1,0 0 1,0 0-1,0 0 1,1 0-1,-1-1 1,1 0-1,-1 0 1,1-1-1,0 1 1,-1-1-1,1 0 1,-1-1-1,1 1 1,0-1 0,9-3-1,-3 1-377,0-1 0,-1 0 0,0 0 0,0-1 0,0 0 0,0-1-1,-1-1 1,18-14 0,-4-5-2100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1:58:42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408 179 8522,'-45'44'4132,"18"-19"-3160,2 0 0,1 1 1,-28 41-1,45-57-930,1 1 0,0-1 0,1 1 0,0 1 0,1-1 0,0 1 0,1 0 0,1 0 0,-1 0 0,2 0 1,0 0-1,0 0 0,2 23 0,2-11 20,1-1 1,0 1-1,2-1 1,0 0-1,2-1 1,0 0-1,2 0 1,0-1-1,15 21 1,-15-27 13,0 0 0,2-1-1,-1-1 1,2 0 0,0 0 0,0-2 0,1 1 0,1-2 0,0 0 0,0-1 0,1 0 0,26 10 0,-8-7 91,0-3 0,0 0 0,1-2 0,0-2 0,0-1 0,0-2 0,0-1 0,37-4 0,-32-1-28,0-2 0,0-2 0,0-1 0,-1-2 0,-1-2 0,64-30 1,-46 16 26,-2-3 1,-1-2-1,69-55 1,-105 72-145,0-1-1,0 0 1,-2-2-1,0 0 0,14-23 1,-22 29-19,0-1 0,0-1 0,-1 1 0,-1-1 0,0 0 0,-1 0 0,-1 0 0,0-1 0,1-16 0,-4 19-5,1 0 0,-2 0 1,0 0-1,0-1 0,-1 1 0,-1 0 0,0 0 1,0 1-1,-1-1 0,-11-21 0,7 18 41,-2 1-1,1 0 1,-2 0 0,0 1-1,-1 0 1,0 1-1,-15-12 1,-3 2 106,-1 1 1,-2 1 0,0 2-1,0 1 1,-2 1 0,-52-15-1,48 20-114,0 2-1,-1 2 1,1 1-1,-1 2 1,0 2-1,-1 1 0,1 3 1,0 1-1,0 2 1,1 1-1,-1 2 1,1 2-1,1 2 1,-42 18-1,36-10-263,2 1 0,0 1 0,2 3 0,0 2 0,2 1-1,1 1 1,2 3 0,0 1 0,3 1 0,0 2 0,-43 64 0,10 9-1577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14187,'-6'0'909,"1"0"0,0 1 1,-1 0-1,1 0 0,-1 0 0,-4 3 0,-31 16 1096,25-9-1708,1 1 0,-23 22 1,17-13 92,-31 40 1,47-55-331,1 0 0,0 0 0,0 0 1,1 0-1,0 0 0,0 1 0,0 0 1,1-1-1,0 1 0,0 0 0,1 0 1,-1 0-1,1 9 0,1-14-51,1 1-1,0-1 1,-1 1 0,1-1 0,0 1-1,0-1 1,0 1 0,1-1-1,-1 0 1,0 0 0,1 0-1,0 0 1,-1 0 0,1 0 0,0 0-1,0 0 1,0-1 0,0 1-1,0-1 1,1 1 0,-1-1-1,0 0 1,1 0 0,-1 0 0,1 0-1,-1 0 1,6 0 0,6 2-26,-1 0 1,1-2-1,26 1 0,-20-2-41,-1-2-1,0 0 1,1-1-1,-1-1 1,0-1-1,0 0 1,17-9-1,6-4-2002,74-46 0,-103 57 622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56 137 9466,'9'-7'1017,"1"0"-1,0 0 1,0 1-1,0 0 1,1 1-1,19-7 1,-26 11-722,0 0-1,0 0 1,1 0-1,-1 1 1,0 0-1,1 0 1,-1 0-1,0 0 1,0 0 0,1 1-1,-1 0 1,0 0-1,0 0 1,0 0-1,0 1 1,0 0 0,0 0-1,0 0 1,0 0-1,-1 0 1,1 1-1,3 3 1,-5-4-152,0-1 1,-1 1-1,0 0 0,1 0 1,-1-1-1,0 1 0,0 0 0,0 0 1,0 0-1,0 0 0,0 1 1,-1-1-1,1 0 0,-1 0 1,1 0-1,-1 0 0,0 1 1,0-1-1,0 0 0,0 0 0,0 1 1,0-1-1,-1 0 0,1 0 1,-1 0-1,0 1 0,0-1 1,1 0-1,-1 0 0,0 0 0,-1 0 1,1 0-1,0-1 0,-3 4 1,0 0 86,0 0 1,0-1-1,0 1 1,-1-1-1,1 0 1,-1 0-1,0-1 1,-1 1-1,1-1 1,0 0-1,-11 3 1,11-5-169,0 0 1,-1 0 0,0-1 0,1 1 0,-1-1 0,1-1-1,-1 1 1,1-1 0,-1 0 0,1 0 0,0-1-1,-1 1 1,1-1 0,0 0 0,0-1 0,0 1 0,0-1-1,1 0 1,-1 0 0,1-1 0,-1 1 0,1-1-1,1 0 1,-8-8 0,6 6-62,0 0 1,1-1-1,-1 1 1,1-1-1,1 0 1,-1 0-1,1 0 1,0 0-1,1-1 1,0 1-1,0-1 0,0 0 1,1 0-1,0 1 1,1-1-1,0-15 1,1 21-25,-1 0 1,0 0-1,1 0 1,-1 0 0,1-1-1,0 1 1,0 0-1,0 0 1,0 0-1,0 0 1,0 1 0,0-1-1,1 0 1,-1 0-1,1 1 1,-1-1-1,1 1 1,0-1-1,-1 1 1,1 0 0,0-1-1,0 1 1,0 0-1,4-1 1,-2 1-150,1 0 1,-1 1 0,0-1-1,1 1 1,-1 0-1,1 0 1,-1 1-1,0-1 1,1 1 0,-1 0-1,8 3 1,38 15-2339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12211,'0'-10'5993,"8"-11"-1456,0-18-2913,13-3-231,-2-12-601,1 5-248,-1 15-96,-10 3 40,0 23 104,-4 5-48,-2 14-192,1 10-112,2 26-320,4 10-232,9 16-624,11-1-464,10-7-1217,4-13 321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15659,'11'-2'5914,"-1"-3"-4154,24 4-1616,7-4-520,-4 5-1849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31 236 10914,'-3'3'5667,"10"5"-4091,4-3-1341,0 0 0,1 0 0,0-1 0,-1 0 0,1-1 0,0 0-1,20 1 1,-22-3-168,0 0 0,0-1-1,0 0 1,0-1 0,0 0-1,-1-1 1,1 0 0,0 0-1,-1-1 1,14-6 0,-22 9-57,-1 0 1,1-1 0,0 1-1,0-1 1,0 1 0,-1-1-1,1 1 1,0-1-1,-1 1 1,1-1 0,0 0-1,-1 1 1,1-1 0,-1 0-1,1 0 1,-1 1-1,1-1 1,-1 0 0,0 0-1,1 0 1,-1 0 0,0 0-1,0 1 1,1-1-1,-1 0 1,0 0 0,0 0-1,0 0 1,0 0 0,0 0-1,0 0 1,-1 0-1,1 0 1,0 1 0,0-1-1,-1 0 1,1 0 0,0 0-1,-1 0 1,1 1-1,-1-1 1,1 0 0,-1 0-1,1 1 1,-1-1 0,0 0-1,0 0 1,-4-5 91,-1-1 1,0 1 0,0 0-1,-9-6 1,-89-58 729,-11-8 1071,113 77-1836,1 0 0,-1 0 0,1-1 0,0 1 0,-1 0 0,1 0 0,0-1 0,0 1 0,0 0 0,0-1 1,0 1-1,1-1 0,-1 1 0,0-1 0,0-1 0,1 2-49,0 1 0,0-1-1,0 0 1,1 1 0,-1-1 0,0 1 0,0-1 0,0 1 0,1-1 0,-1 1 0,0-1-1,0 1 1,1-1 0,-1 1 0,1 0 0,-1-1 0,0 1 0,1-1 0,-1 1-1,1 0 1,-1-1 0,1 1 0,-1 0 0,1 0 0,-1-1 0,1 1 0,-1 0 0,2 0-1,4-2-72,0 1 0,1 0-1,-1 0 1,1 1-1,11 0 1,2 1-789,0 1 0,25 6 1,-2 5-1320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12891,'0'0'5673,"6"11"3729,1-14-8842,9-41-528,10-70-1120,-29 58-560,-14 2-1473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60 14747,'-24'-40'6249,"72"35"-3360,17 3-624,0-4-817,5 1-504,-5 7-736,-21-6-456,-6 8-1304,-12 4-1025</inkml:trace>
  <inkml:trace contextRef="#ctx0" brushRef="#br0" timeOffset="1">148 202 17204,'4'-2'6289,"12"2"-5209,12 2-200,14 4-495,5-1-490,-3 2-1383,-2-2-632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13635,'7'23'5929,"12"-55"-3424,12-19-761,5-1-216,-4-5-527,2 1-185,-9 17-216,-7 8-48,-7 19-200,-3 16-96,-1 20-144,-6 10-8,1 20-416,-2-2-368,0 5-1048,1-5-673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4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16516,'24'-2'6425,"7"-6"-4513,26 8-1200,8 5-319,0 5-1522,0 3-1023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7.0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2 12235,'20'-2'4793,"7"6"-2761,14 0-1432,8 0-32,-7-4-136,7-4-264,-15 3-1136,-5 1-872</inkml:trace>
  <inkml:trace contextRef="#ctx0" brushRef="#br0" timeOffset="1">1 210 13683,'18'0'5145,"24"6"-3929,2-6-672,1-3-328,-2 2-304,-11-4-952,-11 0-504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14379,'13'15'1855,"4"4"1186,-14-21-1566,-5-12-2,-1-5-718,1 0-1,0 0 1,2-1-1,2-23 1,-2 26-476,1 6-163,0 0 0,1-1 0,1 1 0,-1 0 0,1 0 0,1 0 0,0 1 0,11-19 0,-13 25-120,-1 1 0,2-1 0,-1 1 0,0 0 0,1 0 0,-1 0 0,1 0 0,0 0 0,0 0 0,0 1 1,0 0-1,0-1 0,1 1 0,-1 1 0,1-1 0,-1 0 0,1 1 0,0 0 0,0-1 0,0 2 0,-1-1 0,1 0 0,0 1 0,0 0 0,0 0 0,0 0 0,0 0 0,4 1 0,-6 0-30,0-1 0,-1 1 0,1 0 0,-1 0 0,1 0 0,-1 0 0,1 0 0,-1 0 0,0 0 0,1 1 0,-1-1 0,0 0 0,0 1 0,0-1 0,0 1 0,0-1 0,0 1 0,0-1 0,-1 1 0,1 0 0,-1 0 0,1-1 0,-1 1 0,0 0 0,1 0 0,-1-1 0,0 1 0,0 0 0,0 0 0,0 0 0,-1-1 0,0 4 0,1 3-29,-1 0 1,-1-1-1,0 1 1,0 0-1,-5 12 1,3-13 53,1 0 1,-1-1-1,-1 0 1,1 0-1,-1 0 1,0 0-1,0-1 0,0 0 1,-1 0-1,-7 5 1,-4 1 123,-1-1 0,-27 11 0,28-9 203,16-12-306,1 1-1,0-1 1,-1 0 0,1 1-1,0-1 1,0 1 0,0-1-1,0 1 1,-1-1 0,1 1-1,0-1 1,0 0 0,0 1-1,0-1 1,0 1 0,0-1 0,0 1-1,0-1 1,0 1 0,0-1-1,1 1 1,-1-1 0,0 0-1,0 1 1,1 0 0,1 1-2,0 1 1,0-1 0,1 0 0,-1 1-1,1-1 1,-1-1 0,1 1-1,0 0 1,0-1 0,4 2 0,17 9 3,1-1 0,0-2 0,37 10 0,-50-16-38,0-1-1,-1 0 1,1-1 0,0 0 0,0-1-1,0 0 1,0-1 0,0 0 0,0-1-1,14-4 1,-23 5 25,1 0 0,0-1 0,-1 1 0,1-1 0,-1 0 0,1 0 0,-1 0 0,0-1 0,0 1 0,0-1 0,0 0 0,0 1 0,0-1 0,-1-1 0,0 1 0,1 0 0,-1 0 0,0-1 0,-1 1-1,1-1 1,-1 0 0,1 1 0,-1-1 0,0 0 0,0-8 0,-3 40 337,1-25-339,0 0-1,1 0 1,-1 0 0,1 0 0,0 0-1,0 1 1,0-1 0,0 0-1,0 0 1,1 0 0,-1 0 0,1 0-1,0 0 1,0 0 0,0 0-1,0 0 1,1 0 0,-1-1 0,1 1-1,0 0 1,0-1 0,3 5-1,-2-5-69,1 1 0,-1-1-1,1 0 1,-1 0 0,1 0-1,0 0 1,0-1 0,0 1-1,0-1 1,0 0 0,0 0 0,0-1-1,5 1 1,-7 0-156,0-1 1,1 0-1,-1 0 1,0 0-1,0-1 1,1 1-1,-1 0 1,0-1-1,0 0 1,0 1-1,1-1 0,-1 0 1,0 0-1,0 0 1,0 0-1,-1 0 1,1-1-1,0 1 1,0-1-1,-1 1 1,1-1-1,0 0 1,-1 1-1,0-1 1,1 0-1,0-3 1,4-13-4701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 14331,'55'-2'6652,"-1"-1"-3600,-4-3-4042,55-13 0,-99 20-1983,-15 6 755,-19 10-1048,-110 52-3469,29-15 12052,86-37-1602,22-7-1629,15-2-325,14-3-1322,0-1 1,1-1 0,31-1 0,8-4-1265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71 192 13011,'-36'113'5529,"33"-118"-2680,-2-7-769,5-19-728,-2-8-399,1-13-1066,1-8-503,-10 3-1152,-3 9-633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67 8858,'-11'-5'9719,"10"-1"-5418,27-12-3002,29-12-751,-54 29-533,0 0 0,1 0 0,-1 1-1,0-1 1,0 0 0,1 1 0,-1-1 0,1 1-1,-1-1 1,0 1 0,1 0 0,-1 0-1,1-1 1,-1 1 0,1 0 0,-1 0 0,1 1-1,-1-1 1,1 0 0,-1 0 0,1 1-1,-1-1 1,0 1 0,1-1 0,-1 1 0,0-1-1,1 1 1,-1 0 0,0 0 0,0 0-1,0 0 1,1 0 0,-1 0 0,1 1 0,-1 1-8,0-1 1,0 0-1,0 1 1,-1-1 0,1 1-1,-1-1 1,1 1-1,-1-1 1,0 1 0,0-1-1,0 1 1,0-1-1,0 1 1,-1-1 0,0 4-1,-3 5-36,0-1-1,-1 0 1,0 0-1,0-1 1,-1 1-1,0-1 1,-1 0 0,-9 9-1,-19 28-728,35-46 745,0 0 1,-1 0-1,1 0 0,0 0 0,0 0 0,0 1 1,0-1-1,0 0 0,0 0 0,0 0 1,0 0-1,0 0 0,0 1 0,0-1 0,0 0 1,0 0-1,0 0 0,0 0 0,0 0 0,0 1 1,0-1-1,0 0 0,0 0 0,0 0 0,0 0 1,0 0-1,1 1 0,-1-1 0,0 0 1,0 0-1,0 0 0,0 0 0,0 0 0,0 0 1,0 0-1,0 0 0,1 1 0,-1-1 0,0 0 1,0 0-1,0 0 0,0 0 0,0 0 1,1 0-1,-1 0 0,0 0 0,0 0 0,13 2-302,17-3 8,-29 1 288,13-1-72,-3 0 59,1 0 1,0 1 0,0 0 0,-1 0 0,1 1-1,0 1 1,20 5 0,-30-6 36,-1-1-1,0 0 1,0 1-1,1-1 1,-1 1 0,0-1-1,0 1 1,0 0 0,0-1-1,0 1 1,0 0 0,0 0-1,0 0 1,0-1 0,0 1-1,-1 0 1,1 0 0,0 0-1,0 1 1,-1-1 0,1 0-1,-1 0 1,1 0-1,-1 0 1,1 2 0,-1-1 15,-1 0 1,1 0 0,0 0-1,-1-1 1,0 1 0,1 0-1,-1-1 1,0 1 0,0-1-1,0 1 1,0-1 0,0 1-1,0-1 1,0 1 0,-3 1-1,-6 6 157,0-1 0,-1 0 0,-19 11 0,1-1 40,14-8-267,-2 0 1,1-1-1,-1 0 0,-1-1 0,-23 7 0,51-18-1895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4 172 14483,'37'10'5761,"-48"-33"-3760,1-9-817,0-9-928,5-1-728,1-2-1504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91 9626,'-14'-24'6933,"12"22"-6822,1-1-1,0 0 1,-1 0 0,1 0-1,1 0 1,-1 0-1,0 0 1,1 0 0,-1 0-1,1-4 1,0 6-65,0 0 1,0 0 0,0 0-1,0 0 1,1 0 0,-1 0 0,0 0-1,1 1 1,-1-1 0,0 0-1,1 0 1,-1 0 0,1 1-1,-1-1 1,1 0 0,0 0-1,-1 1 1,1-1 0,0 1-1,-1-1 1,1 0 0,0 1-1,0 0 1,0-1 0,-1 1-1,3-1 1,23-6 913,-23 7-809,11-2 249,-1 1 0,0 0 0,0 1 0,20 3 0,-29-3-333,0 0 0,0 1 0,1 0 0,-1 0 0,0 0 0,0 0 0,0 1 0,0-1 0,0 1 0,0 0 0,0 0 0,-1 1 0,1-1 0,-1 1 0,1 0 0,4 6 0,-7-7-55,0 0 0,-1-1 0,1 1 0,-1 0 0,0 1 0,0-1 0,0 0 0,0 0 0,0 0 0,0 0 0,0 0 0,-1 0 0,1 0 0,-1 0 0,0 0 0,1-1 0,-1 1 0,0 0 0,0 0 0,0 0 0,0-1 0,0 1 0,-1-1 0,1 1-1,-3 1 1,-3 6-10,-1 0 0,-1-1 0,-10 8 0,11-10-31,6-4-4,0-1 0,0 0 0,0 1 0,0 0 1,0 0-1,0-1 0,0 1 0,0 0 0,1 0 0,-1 1 0,1-1 0,-1 0 0,-1 4 1,4-5-7,-1 0 0,0-1 0,1 1 0,-1 0 0,1-1 0,-1 1 0,1-1-1,-1 1 1,1-1 0,-1 1 0,1-1 0,-1 1 0,1-1 0,0 1 0,-1-1 0,1 0 0,0 1 0,-1-1 0,1 0 0,0 0 0,-1 0 0,1 1 0,0-1 0,0 0 0,-1 0 0,1 0 0,0 0 0,0 0 0,-1 0 0,2-1 0,29 2-588,-28-1 501,28-1-589,-22 0 529,0 0 0,-1 1-1,1 1 1,-1-1 0,1 1 0,11 3 0,-19-4 175,0 0 0,0 1 1,0-1-1,0 0 1,0 0-1,0 1 0,0-1 1,0 1-1,0-1 0,-1 1 1,1-1-1,0 1 1,0-1-1,-1 1 0,1 0 1,0 0-1,-1-1 0,1 1 1,0 0-1,-1 0 0,1 0 1,-1-1-1,1 1 1,-1 0-1,0 0 0,1 0 1,-1 0-1,0 0 0,0 0 1,0 0-1,0 0 0,1 0 1,-1 0-1,-1 0 1,1 0-1,0 0 0,0 0 1,0 0-1,0 0 0,-1 0 1,0 1-1,-1 2 24,0 0-1,0 0 1,-1 0-1,0 0 1,0 0 0,0-1-1,0 1 1,-6 3-1,-23 18 372,-1-2-1,-2-1 0,0-2 0,-46 20 1,72-34-565,19-4-652,10-3-675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18 232 11506,'0'9'4329,"-5"14"-3120,3 3-489,12-1-144,2-6-48,12-4-136,8-9 48,4-7-16,-2-8-96,-11-7-168,0 2-176,-13-1-552,-4 0-384</inkml:trace>
  <inkml:trace contextRef="#ctx0" brushRef="#br0" timeOffset="1">0 3 9474,'11'0'5217,"17"-2"440,0 2-3864,3 3-753,3 2-208,-3 0-984,-5 3-544,-12 2-1128,-9-2-3914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13531,'8'3'5505,"18"2"-3537,12-3-1039,7 0-113,7-2-1600,-15-4-48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38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104 304 13019,'-82'30'4861,"81"-30"-4725,1 0 1,-1 1-1,0-1 0,0 0 1,0 0-1,0 0 0,0 0 1,0 0-1,1 0 1,-1 0-1,0 0 0,0 0 1,0 0-1,0 0 0,0 0 1,0-1-1,1 1 0,-1 0 1,-1-1-1,2 0-68,-1 1 0,1-1 0,-1 1 0,1-1 0,0 1 0,0-1 0,-1 1 0,1-1 0,0 1 0,0-1 0,0 0 0,-1 1 0,1-1 0,0 1 0,0-1 0,0 0 0,0 1 0,0-1 0,0 1 0,1-2 0,10-31 901,-8 29-709,29-107 1105,-7 24-298,-21 63-360,-3 25-298,5 17-237,-2-7-201,1 1 0,0-1 0,1 0 0,1-1 0,0 0 0,0 0 0,1 0 0,0-1 0,0 0 0,1 0 0,0-1 0,1 0 0,0-1 0,0 0 0,1-1 0,0 0 0,0 0 0,0-1 0,0-1 0,1 0 0,15 4 0,-24-8 40,-1 0 1,1 1 0,-1-1 0,1 0 0,0 0-1,-1 0 1,1 0 0,-1-1 0,1 1 0,-1-1 0,1 1-1,-1-1 1,1 0 0,-1 0 0,0 0 0,1-1-1,1 0 1,-3 0 19,1 1-1,-1 0 0,0-1 0,0 1 1,0-1-1,0 1 0,0-1 1,0 0-1,-1 1 0,1-1 1,0 0-1,-1 1 0,1-1 1,-1 0-1,0 0 0,0 0 1,1 1-1,-1-1 0,0 0 1,-1 0-1,1 0 0,0 0 0,-1-2 1,-16-57 917,12 51-868,2-1 1,0 1-1,0-1 0,0 0 0,2 0 0,-1 0 0,1 0 0,2-19 1,-1 29-97,0-1 0,0 1 0,1-1 0,-1 1 0,1 0 0,-1-1 0,1 1 0,-1 0 1,1-1-1,0 1 0,0 0 0,0 0 0,-1 0 0,1 0 0,0 0 0,1 0 1,-1 0-1,0 0 0,0 0 0,0 0 0,3-1 0,-1 1-42,0 0 0,0 0 1,0 1-1,0-1 0,0 1 0,0-1 0,1 1 0,-1 0 1,5 1-1,6 1-248,-1 1-1,0 0 1,23 9 0,30 18-1500,102 62 0,-127-68 1577,-39-23 247,-1 0 0,1 0 1,0 0-1,-1 0 0,1 0 0,-1 0 0,1 1 0,-1-1 0,0 1 0,1-1 1,-1 1-1,0-1 0,0 1 0,0 0 0,0-1 0,0 1 0,0 2 0,-1-2 46,1 0-1,-1-1 1,0 1-1,0-1 1,-1 1-1,1-1 1,0 1-1,-1-1 1,1 1-1,0-1 1,-1 1-1,0-1 1,1 0-1,-1 1 1,0-1-1,0 0 1,-1 2-1,-4 4 351,0-1 0,-1 1 1,0-1-1,0-1 0,-1 0 0,-7 5 0,12-8-282,-1-1-1,1 1 1,0-1 0,0 0 0,0 0 0,-1 0 0,1 0-1,-1 0 1,1-1 0,0 0 0,-1 0 0,1 0-1,-1 0 1,1 0 0,-1-1 0,1 1 0,-4-2-1,1 0-16,0 0-1,0 0 0,1-1 1,-1 0-1,0 0 0,1 0 1,0-1-1,0 0 0,-6-5 1,7 5-92,-1 0 1,1-1 0,0 1-1,1-1 1,-1 1 0,1-1-1,0 0 1,0 0 0,0-1-1,1 1 1,-1-1 0,1 1 0,1-1-1,-1 0 1,1 1 0,0-1-1,0 0 1,1 0 0,0 0-1,0 0 1,1-10 0,0 14-78,0-1 1,0 1-1,0 0 1,1 0-1,-1-1 1,0 1-1,1 0 1,0 0-1,-1 0 1,1 0 0,0 1-1,0-1 1,0 0-1,0 1 1,0-1-1,0 1 1,1 0-1,-1 0 1,0 0-1,1 0 1,-1 0-1,1 0 1,4 0 0,0 0-355,1 0 1,-1 0 0,1 1 0,0 0 0,-1 0 0,1 1 0,9 2 0,33 12-2295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48 260 10962,'-2'-1'6114,"-2"-5"-3658,3 3-1970,-4-12 23,0 0 0,1 0 1,1 0-1,-3-31 0,3 23 347,-10-46 0,11 60 85,11 28-632,15 27-319,-21-43-21,0 0 1,0 0-1,1-1 0,-1 1 0,1-1 0,0 1 1,0-1-1,0 0 0,0-1 0,0 1 1,7 1-1,-8-2-3,-1-1 1,1 1-1,-1-1 0,1 0 1,0 1-1,-1-1 0,1-1 1,-1 1-1,1 0 0,0-1 1,-1 1-1,1-1 0,-1 0 1,1 0-1,-1 0 0,1 0 1,-1 0-1,0 0 0,0-1 1,1 1-1,1-3 1,3-4-27,0-1 1,0 0-1,-1 0 1,0-1-1,-1 0 1,8-19-1,6-10 115,-19 84 308,0-26-335,1 1 1,0-1 0,2 0-1,7 30 1,-9-43-37,1 0-1,1 0 1,-1 0 0,1 0 0,0 0 0,0 0 0,0-1-1,1 1 1,0-1 0,0 0 0,0-1 0,1 1 0,0 0 0,0-1-1,0 0 1,0-1 0,11 7 0,-1-6 336,-9-13 402,9-19-652,113-151 861,-128 178-913,0 1 0,0-1 0,1 1 0,-1-1 0,0 1 0,1-1-1,-1 1 1,0-1 0,1 1 0,-1-1 0,0 1 0,1-1 0,-1 1 0,1 0 0,-1-1 0,1 1 0,-1 0 0,1-1 0,-1 1 0,1 0 0,0 0-1,-1 0 1,1-1 0,-1 1 0,1 0 0,0 0 0,-1 0 0,1 0 0,-1 0 0,1 0 0,0 0 0,-1 0 0,1 0 0,-1 0 0,1 1-1,0-1 1,-1 0 0,1 0 0,-1 0 0,1 1 0,-1-1 0,1 0 0,-1 1 0,1-1 0,-1 0 0,1 1 0,-1-1 0,0 1 0,1-1-1,-1 1 1,1-1 0,-1 1 0,0-1 0,0 1 0,1 0 0,19 41 423,-14-27-416,8 11-838,1-1 0,1-1 1,0 0-1,24 24 0,-16-23-1875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16:14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13019,'2'7'5297,"3"3"-3497,3-1-639,-2 6-185,12 1-504,-2-4-200,14-3-152,2-5-40,7-6-48,2-1-88,-9-9-560,-4 1-416,-22-4-681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8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302 268 14843,'23'-12'2924,"-22"12"-2874,-1 0 0,0 0 0,0 0 0,1-1 0,-1 1 0,0 0 0,1 0 1,-1 0-1,0 0 0,0 0 0,1 0 0,-1 0 0,0 0 0,0 0 0,1 0 1,-1 0-1,0 0 0,1 0 0,-1 0 0,0 0 0,0 1 0,1-1 0,-1 0 1,0 0-1,0 0 0,1 0 0,-1 0 0,0 1 0,0-1 0,0 0 0,1 0 1,-1 0-1,0 1 0,0-1 0,0 0 0,1 1 0,-2 2 104,1 1 0,-1 0 0,1 0 0,-1-1 0,0 1 0,0 0 0,-1-1 0,-1 5 0,-5 13-146,0 1 97,0-1 0,-2-1-1,0 0 1,-2 0 0,0-1-1,-27 33 1,32-44-87,-1-1-1,0 1 1,0-2-1,0 1 1,-1-1-1,0 0 1,-13 6-1,15-9-4,1-1 0,-1 0 0,1 0 0,-1 0 0,1-1-1,-1 0 1,0 0 0,0-1 0,0 0 0,0 0 0,1 0 0,-11-3-1,15 3-21,0-1 0,0 1-1,0-1 1,0 1-1,0-1 1,0 0 0,0 0-1,0 1 1,1-1-1,-1-1 1,0 1 0,1 0-1,-1 0 1,1-1-1,-1 1 1,1-1 0,-1 1-1,1-1 1,0 0-1,0 1 1,-2-4 0,2 2-35,0-1 0,1 1 0,-1 0 0,1-1 1,-1 1-1,1-1 0,0 1 0,0-1 0,1 1 1,-1-1-1,2-5 0,4-8-207,0 0 0,1 0-1,17-30 1,-21 41 216,39-64-506,24-49-260,-59 105 784,-1-1-1,-1-1 1,0 1 0,0-1 0,-2 1-1,2-20 1,-4 28 149,-1 0 0,0 1 1,-1-1-1,0 0 0,-1-7 0,2 13-79,0 0-1,0 0 0,-1 1 1,1-1-1,0 0 1,0 0-1,0 0 1,-1 0-1,1 1 1,0-1-1,-1 0 1,1 0-1,-1 0 0,1 1 1,-1-1-1,1 0 1,-1 1-1,1-1 1,-1 1-1,0-1 1,1 0-1,-1 1 1,0-1-1,1 1 0,-1 0 1,0-1-1,0 1 1,0 0-1,1-1 1,-1 1-1,0 0 1,0 0-1,0 0 1,0 0-1,0-1 0,1 1 1,-1 0-1,0 1 1,0-1-1,0 0 1,0 0-1,0 0 1,1 0-1,-1 1 1,0-1-1,0 0 0,0 1 1,-1 0-1,0 1 32,0 0 0,-1 0 0,1 0 0,0 0 0,0 0 0,0 0 1,0 1-1,1-1 0,-1 1 0,1-1 0,-1 1 0,1 0 0,0-1 0,0 1 0,-1 4 0,-7 50 404,8-34-366,1 0 0,1-1 1,0 1-1,2 0 0,1-1 0,0 0 0,2 0 1,1 0-1,16 37 0,-16-45-96,0-1-1,0 0 0,1 0 1,1-1-1,0 0 0,1-1 1,0 0-1,1 0 1,0-1-1,1-1 0,0 0 1,0 0-1,1-1 0,0-1 1,26 11-1,-30-14-17,1 0 0,0-1-1,0-1 1,0 1 0,18 0 0,-36-12-2066,5 7 150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14179,'5'4'5793,"16"-4"-3152,10-4-1433,29-4-736,12-3-320,6 4-1448,-4-1-1041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14267,'7'5'7683,"-3"7"-4820,-2 16-3006,-2-21 938,2 8-764,-1 0 0,-1-1-1,0 1 1,-1 0 0,-1-1-1,0 1 1,-1-1 0,-1 1 0,0-1-1,-1 0 1,0-1 0,-1 1-1,-8 12 1,10-16-420,16-20 267,18-24 105,-29 33 3,5-4-51,-1-1 0,1 1 0,0 0 0,1 1 0,-1-1 0,1 1 0,-1 0 0,1 1 0,1 0 0,-1 0 0,0 0-1,1 1 1,-1 0 0,1 1 0,0 0 0,-1 0 0,1 0 0,0 1 0,0 0 0,-1 1 0,1 0 0,0 0 0,-1 0-1,15 6 1,-3 2-1464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68 287 13683,'-37'29'4994,"37"-29"-4923,-1 0-1,1 0 0,-1 0 1,1 0-1,0 0 0,-1 0 0,1 0 1,-1 0-1,1 0 0,-1 0 1,1 0-1,0 0 0,-1 0 1,1 0-1,-1 0 0,1 0 1,0-1-1,-1 1 0,1 0 0,-1 0 1,1 0-1,0-1 0,-1 1 1,1 0-1,0 0 0,0-1 1,-1 1-1,1 0 0,0-1 1,-1 1-1,1 0 0,0-1 0,0 1 1,0 0-1,-1-1 0,1 1 1,0-1-1,0 1 0,0 0 1,0-1-1,-5-19 1054,5 17-878,-6-39 623,2-1-1,2 0 1,4-44-1,-2 83-841,0 1 0,0 0 0,0-1 0,1 1 0,0 0 0,0 0 0,0 0 0,0 0 0,0 0 0,1 0 0,-1 0 0,1 0 0,0 0 0,-1 1 0,1-1 0,1 0 0,2-2 0,-3 4-18,1-1 0,-1 1 0,1-1 0,0 1-1,-1 0 1,1 0 0,0 0 0,0 1 0,0-1 0,0 1 0,0-1 0,0 1 0,0 0 0,0 0 0,-1 0 0,1 0 0,0 1 0,0-1 0,4 2-1,-2 0-25,0-1 0,0 1 0,0 0 0,0 0-1,0 1 1,0-1 0,0 1 0,-1 0 0,0 0-1,1 1 1,-1-1 0,0 1 0,6 8-1,-8-10 6,-1 1-1,1 0 0,-1-1 1,1 1-1,-1 0 1,0 0-1,0 0 0,0 0 1,0 0-1,0 0 0,-1 1 1,0-1-1,1 0 0,-1 0 1,0 0-1,0 0 0,-1 1 1,1-1-1,-1 0 0,0 0 1,0 0-1,0 0 0,0 0 1,-3 5-1,-1 0 28,0 0 0,-1-1 0,0 0 0,0 0 0,-7 6-1,-16 17 753,29-29-750,-1-1-1,1 1 1,0-1-1,0 1 1,0-1-1,0 1 1,-1-1 0,1 1-1,0-1 1,0 1-1,0-1 1,0 1-1,0-1 1,0 1-1,0 0 1,0-1-1,0 1 1,0-1-1,1 1 1,-1-1 0,0 1-1,0-1 1,0 1-1,1-1 1,-1 0-1,0 1 1,1-1-1,-1 1 1,0-1-1,1 1 1,-1-1 0,0 0-1,1 1 1,-1-1-1,1 0 1,-1 1-1,1-1 1,0 0-1,22 12 111,4-3-152,0-1-1,0-1 1,1-1-1,0-2 1,0-1-1,0-1 1,0-1-1,30-3 1,-58 2 18,4 0-151,-1-1-1,1 1 1,-1 0 0,1-1 0,-1 0-1,0 1 1,1-1 0,-1-1 0,0 1 0,0 0-1,0-1 1,0 0 0,0 1 0,3-3-1,4-8-2101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11090,'-1'-4'11233,"3"-10"-12505,-2 11 2144,11-55-585,-3 16-42,-1 0 1,0-63-1,2 118 441,11 27-542,0 1-70,-16-34-70,1 1 0,-1-1 0,1 0 0,0-1-1,1 1 1,0-1 0,0 0 0,10 7 0,-14-11-5,1-1 0,-1 1 0,1-1 0,0 1 0,0-1 0,0 0 1,0 0-1,0 0 0,0-1 0,0 1 0,0-1 0,0 0 0,0 1 0,0-1 1,0-1-1,0 1 0,0 0 0,1-1 0,-1 1 0,0-1 0,-1 0 0,1 0 1,0 0-1,0-1 0,0 1 0,4-4 0,4-4 18,0-1 0,-1 0 0,0-1 0,-1 0 0,0-1 1,-1 0-1,0 0 0,-1 0 0,6-15 0,-24 106 92,10-64-103,0 0 0,1 0 0,0-1-1,2 1 1,0 0 0,4 18 0,-5-29-10,0-1 0,0 1 0,0 0 0,0-1 0,1 0 0,-1 1 0,1-1 0,0 0 0,0 0 0,0 0 0,0 0 0,0 0 0,1 0 0,-1-1 0,1 1 0,0-1 0,0 1-1,0-1 1,0 0 0,0 0 0,1-1 0,-1 1 0,0-1 0,1 0 0,-1 1 0,1-1 0,0-1 0,-1 1 0,1-1 0,-1 1 0,7-1 0,-5-1 3,-1 1 0,1-1 1,-1 0-1,1-1 0,-1 1 0,0-1 0,1 0 0,-1 0 0,0 0 1,0 0-1,-1-1 0,7-4 0,0-3 26,0 0-1,15-19 1,-24 29-22,-1-1-1,1 0 1,-1 1 0,1-1 0,-1 1 0,1-1-1,0 1 1,-1-1 0,1 1 0,0-1-1,-1 1 1,1 0 0,0 0 0,0-1 0,0 1-1,-1 0 1,1 0 0,0 0 0,0-1 0,0 1-1,-1 0 1,1 0 0,0 0 0,0 1-1,0-1 1,-1 0 0,1 0 0,0 0 0,0 1-1,0-1 1,-1 0 0,2 1 0,25 19 71,-3-2-25,-19-16-89,-1-1 0,0 0 1,1 0-1,-1 0 0,1-1 1,0 1-1,-1-1 0,1 0 1,-1-1-1,1 1 0,0-1 1,-1 0-1,1 0 0,-1 0 1,8-3-1,1-2-572,0 0-1,0-1 0,20-14 1,-14 3-1071,-7-1-84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11538,'11'0'5674,"10"5"-1161,14-5-3217,7 0-192,2 0-480,3 0-544,-5 3-968,-14-3-528,-10 3-1433</inkml:trace>
  <inkml:trace contextRef="#ctx0" brushRef="#br0" timeOffset="1">0 170 8378,'10'-2'4585,"24"-6"392,5 6-3809,20-3-744,2 2-528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13235,'6'64'7906,"-7"-71"-7570,0 1 0,1 0 1,0-1-1,0 1 1,0 0-1,1-1 0,0 1 1,3-11-1,20-50 1006,-21 60-1207,-3 7-118,0-1-1,0 1 0,0-1 0,0 1 0,0-1 0,1 1 1,-1-1-1,0 1 0,0-1 0,1 1 0,-1-1 0,0 1 1,1 0-1,-1-1 0,0 1 0,1-1 0,-1 1 0,0 0 1,1 0-1,-1-1 0,1 1 0,-1 0 0,1 0 0,-1-1 1,1 1-1,-1 0 0,1 0 0,-1 0 0,1 0 0,-1 0 1,1 0-1,-1 0 0,1 0 0,-1 0 0,1 0 0,0 0 1,1 1 3,0 0 1,0 0 0,-1 0 0,1 0 0,-1 1-1,1-1 1,-1 0 0,1 1 0,-1-1 0,2 3-1,25 41 39,-21-30-51,-4-9-15,-1 0-1,1 0 0,1 0 1,-1 0-1,1-1 0,0 1 1,0-1-1,0 0 0,1 0 1,7 6-1,-12-11 17,0 0 0,1 0-1,-1 0 1,0 0 0,0 0 0,1 0 0,-1 0-1,0 0 1,0 0 0,1 0 0,-1 0 0,0 0-1,0 0 1,1 0 0,-1 0 0,0 0 0,0 0-1,0 0 1,1 0 0,-1 0 0,0 0 0,0 0-1,1 0 1,-1-1 0,0 1 0,0 0 0,0 0-1,0 0 1,1 0 0,-1-1 0,0 1 0,0 0-1,0 0 1,0 0 0,0-1 0,1 1 0,-1 0-1,0 0 1,0-1 0,5-16 416,-1-25 386,-3 35-664,0-15 76,-1 10-121,1 0 1,0 0 0,1 0 0,0 0-1,7-18 1,-8 27-254,0 0-1,0 1 1,1-1 0,-1 1-1,1 0 1,0-1 0,-1 1-1,1 0 1,0 0 0,0 0-1,0 0 1,1 1 0,-1-1-1,0 1 1,1-1 0,-1 1-1,1 0 1,-1-1 0,1 1-1,0 1 1,-1-1 0,1 0 0,0 1-1,0-1 1,0 1 0,-1 0-1,1 0 1,0 0 0,3 1-1,22 1-2348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12667,'50'76'5241,"-39"-87"-2737,1-1-623,-6-6-537,-3-3-352,-3-10-704,2 0-368,-2-6-784,-6 1-488,-7 7-961,-5 5-1415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73 12171,'-11'-3'1000,"-24"-7"2223,32 6-1606,20 2 103,131 12 1668,-39-1-3166,49 4-1326,-157-2 768,0 36 730,9 71 1,-9-115-355,-1 0 1,1 0-1,0 0 0,0 0 0,0 0 0,0 0 1,0 0-1,1 0 0,-1 0 0,1 0 0,0-1 1,0 1-1,0-1 0,0 1 0,0-1 1,1 0-1,-1 0 0,1 0 0,-1 0 0,1 0 1,0-1-1,0 1 0,0-1 0,0 0 0,0 0 1,0 0-1,0 0 0,0 0 0,0-1 0,0 1 1,0-1-1,1 0 0,-1 0 0,4 0 0,-1-1-208,0 1 0,0-1 0,0 0 0,0-1 0,0 1 0,0-1 0,-1 0-1,1-1 1,0 1 0,-1-1 0,0 0 0,0 0 0,0-1 0,0 0 0,-1 0-1,1 0 1,6-8 0,-4 0-1707</inkml:trace>
  <inkml:trace contextRef="#ctx0" brushRef="#br0" timeOffset="1">473 98 11298,'-22'-72'5322,"52"66"-2234,1 2-1816,1 0-167,-8 0-761,1 1-496,-9 0-1105,-5 1-559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14907,'26'5'5585,"24"-5"-4432,12 3-321,-12-9-792,-1-4-760,-8 3-2305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30 295 12467,'-5'-2'9362,"-6"-41"-8266,-1-60-424,12 46-1000,-1 2-472,1 21-977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9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26 178 13235,'-4'0'9994,"2"-2"-8810,0 0-344,-3-25-992,-1-61-672,-1 29-1408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 9794,'14'-37'12933,"-13"44"-11329,-1 19-2229,-2 1 799,-1 0-1,-2 0 1,-9 31-1,12-48-98,-2 0 0,1 0 0,-1-1 0,0 1 0,-1-1 0,0 0-1,-1 0 1,0 0 0,0-1 0,-1 0 0,0 0 0,-13 11-1,34-32 87,-11 10-134,0 0 1,0 0-1,0 0 0,1 0 1,-1 1-1,1-1 0,-1 1 1,1 0-1,0 0 0,0 0 1,0 1-1,0-1 0,0 1 1,0 0-1,0 0 0,1 0 1,-1 1-1,0-1 1,1 1-1,-1 0 0,0 0 1,7 2-1,-4 0-82,0 1 0,0 1 0,0-1 0,0 1 0,-1 0 0,0 0 0,0 1 0,0 0 0,6 6 0,-6-5-77,1 1 1,0-2 0,0 1 0,1-1-1,0 0 1,0-1 0,12 5 0,-18-8-23,0 0 1,0-1-1,0 1 1,0-1 0,0 1-1,0-1 1,0 0 0,0 0-1,0 0 1,0 0 0,0 0-1,0-1 1,0 1-1,0-1 1,0 1 0,0-1-1,0 0 1,0 1 0,2-3-1,14-9-1969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12059,'16'11'870,"1"-2"-1,-1 0 1,20 7 0,-27-13-656,0 0 0,0-1 0,0 0 0,0-1 0,0 0 0,0-1 0,0 1 0,16-3 0,-5 0-6,-1-1 0,1 0 1,-1-2-1,1 0 0,-1-1 1,-1-1-1,1-1 0,26-16 1,-43 23-181,0 0 1,0 0-1,0-1 0,-1 1 1,1-1-1,0 1 1,-1-1-1,1 0 1,-1 1-1,0-1 0,0 0 1,0 0-1,0 0 1,0 0-1,1-3 1,-2 4 18,1 0 0,-1-1 0,0 1 1,0-1-1,0 1 0,-1-1 1,1 1-1,0-1 0,0 1 1,-1 0-1,1-1 0,-1 1 1,1 0-1,-1-1 0,0 1 0,1 0 1,-3-3-1,-2-2 219,-1 0 0,0 1 0,-1-1 0,1 1 0,-1 1 0,-12-8 0,-22-9 781,-48-18 0,48 22-416,-55-32 0,93 48-598,0-1 0,0 0 0,0-1 0,0 1 0,0-1 0,0 1 1,0-1-1,1 0 0,0 0 0,-1 0 0,1 0 0,0 0 0,1-1 0,-1 1 0,1 0 0,-2-6 0,2 8-24,1-1-1,0 1 1,0 0-1,0-1 0,0 1 1,0 0-1,0-1 0,1 1 1,-1 0-1,0-1 0,1 1 1,-1 0-1,1 0 0,-1-1 1,1 1-1,-1 0 1,1 0-1,1-2 0,0 1-9,0 1-1,0-1 1,0 0 0,0 1-1,1 0 1,-1-1-1,0 1 1,0 0-1,1 0 1,-1 0 0,1 1-1,4-2 1,4 1-140,1 0 0,-1 0 0,1 1 0,-1 1 0,1 0 0,-1 0 0,0 1 0,1 1 0,-1 0 0,0 0 0,-1 1 0,1 1 0,15 8 0,25 18-1718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52 14395,'-4'-5'6433,"-5"-1"-3112,2-2-1993,-4 1-255,4-3-1257,4 4-897,5-4-2359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50 13691,'29'54'6006,"-24"-45"-5579,-2 0 1,0 0 0,0 1-1,0 0 1,-1-1 0,-1 1 0,1 11-1,-2-17-323,0 1 0,0 0 0,-1 0-1,0 0 1,0-1 0,0 1 0,0 0 0,-1-1-1,1 1 1,-1-1 0,0 1 0,-1-1 0,1 0-1,-1 0 1,0 0 0,0 0 0,0-1 0,0 1-1,-1-1 1,1 0 0,-1 0 0,0 0 0,0 0-1,0-1 1,0 1 0,-1-1 0,1 0-1,-10 3 1,5-3 106,1 1 0,-1-1-1,0-1 1,-1 1 0,1-1 0,0-1-1,0 0 1,0 0 0,0-1-1,-1 0 1,1-1 0,0 0 0,0 0-1,1-1 1,-1 0 0,0 0 0,1-1-1,-15-9 1,13 6-140,0 0 0,0 0 0,1-1 0,0 0 0,1 0 0,0-1 0,0-1 0,1 1 0,0-1 0,1 0 0,0-1 0,0 1 0,1-1 0,-4-13 0,8 20-71,0 1 1,0-1 0,0 0 0,0 0 0,0 0 0,1 0-1,0 0 1,0 0 0,0 0 0,0 0 0,1 0 0,0 1-1,-1-1 1,1 0 0,1 0 0,-1 0 0,3-6 0,-1 6-31,0 1-1,1-1 1,-1 0 0,0 1 0,1-1 0,0 1 0,0 0 0,0 1 0,0-1 0,0 1 0,1-1 0,-1 1-1,1 0 1,7-2 0,-3 2-125,0 0 0,0 0-1,0 1 1,0 0-1,0 0 1,0 1 0,0 1-1,1-1 1,11 3 0,-1 2-571,-1 0 1,1 1 0,25 13-1,30 18-1948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18708,'102'96'7354,"-106"-95"-5362,-5-2-520,6 1-1408,2 0-984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48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285 131 8786,'36'-100'4544,"-35"78"-837,-1 22-3607,0-1 0,0 1 0,-1-1 0,1 1 0,0-1 0,-1 1-1,1-1 1,0 1 0,-1 0 0,1-1 0,0 1 0,-1 0 0,1-1 0,0 1 0,-1 0 0,1-1 0,-1 1 0,1 0 0,-1 0 0,1 0 0,-1-1-1,0 1 1,-1 0 109,-1 0 0,1 0 0,0 0 0,-1 0 0,1 1 0,0-1 1,-1 1-1,1-1 0,-3 2 0,3-1-45,-20 9 373,0 1 0,1 1 1,0 0-1,-31 26 0,6-5-213,36-26-259,-43 31 304,49-35-325,1 1-1,-1-1 1,1 1-1,-1 0 1,1 0-1,0 0 1,0 1-1,1-1 1,-4 10-1,5-13-36,1 0 0,-1 0 0,1 0 0,0 0 0,0 0 0,0 0 0,-1 0 0,1 0 0,0 1 0,0-1-1,1 0 1,-1 0 0,0 0 0,0 0 0,0 0 0,1 0 0,-1 0 0,1 0 0,-1 0 0,1 0 0,-1 0 0,1 0-1,-1 0 1,1 0 0,0 0 0,0 0 0,-1 0 0,1-1 0,0 1 0,0 0 0,0-1 0,0 1 0,0 0 0,0-1-1,0 0 1,1 1 0,3 1 0,0 0 0,0-1-1,0 0 1,0 0 0,0 0-1,7 0 1,32-2-418,1-2 0,-1-2 0,0-2 0,83-24 0,14-2-1084,-104 30 1714,-27 6 544,-25 7 597,4-6-962,-1 0 0,1 0 1,-1-1-1,0-1 0,0 0 0,-1 0 1,-12-1-1,22-1-324,1 0 1,-1 0-1,0 0 1,0-1-1,1 0 1,-1 1-1,0-1 1,0 0-1,1 0 1,-1 0-1,1-1 1,-1 1-1,1-1 1,0 1-1,-4-4 1,4 3-59,1 0 0,0 0 0,-1-1 0,1 1 1,0 0-1,0-1 0,0 1 0,0-1 0,1 0 0,-1 1 1,1-1-1,-1 0 0,1 1 0,0-1 0,0 1 0,0-1 0,1 0 1,-1 1-1,2-6 0,-2 5-70,1-1 1,0 1-1,-1 0 0,2 0 1,-1 0-1,0 0 0,0 0 1,1 0-1,0 0 0,0 0 1,0 1-1,0-1 0,0 1 0,0-1 1,0 1-1,1 0 0,-1 0 1,1 0-1,0 0 0,0 0 1,0 0-1,0 1 0,0 0 1,0-1-1,4 0 0,-2 1-41,-1 0 0,1 1 1,0 0-1,0-1 0,0 2 0,0-1 0,0 0 0,0 1 0,0 0 0,-1 0 0,1 1 0,0-1 0,-1 1 0,1 0 0,-1 0 0,8 5 0,2 4-139,0 0-1,22 24 1,-23-21 180,0-1 0,25 17-1,-22-23 272,-15-7-196,-1 0 0,0 0 1,0 0-1,1-1 0,-1 1 0,0 0 1,1 0-1,-1 0 0,0 0 0,0 0 1,0-1-1,1 1 0,-1 0 0,0 0 1,0 0-1,0-1 0,1 1 0,-1 0 1,0 0-1,0 0 0,0-1 0,0 1 1,0 0-1,0 0 0,1-1 0,-1 1 1,0 0-1,0-1 0,0 1 0,0 0 1,0 0-1,0-1 0,0 1 0,-8-34 1677,4 17-1363,2 8-222,0-1 1,1 0 0,0 1-1,1-1 1,0 0 0,1 1-1,0-1 1,3-14 0,-4 24-112,1-1 1,-1 1 0,1 0 0,-1 0 0,1-1 0,-1 1 0,1 0 0,-1 0-1,0 0 1,1 0 0,-1 0 0,1 0 0,-1 0 0,1 0 0,-1 0-1,1 0 1,-1 0 0,1 0 0,-1 0 0,1 0 0,-1 0 0,1 0 0,-1 1-1,1-1 1,-1 0 0,1 0 0,-1 1 0,1-1 0,-1 0 0,0 0-1,1 1 1,-1-1 0,0 1 0,1-1 0,-1 0 0,0 1 0,1-1-1,-1 1 1,20 19-32,-17-17 25,24 27-112,-16-15 55,2-2 0,-1 1 0,2-1 0,0-1 0,26 18 0,-22-24 100,-18-6-33,0 0-1,1 0 1,-1 0 0,0 0 0,1-1-1,-1 1 1,0 0 0,1 0 0,-1 0-1,0 0 1,0 0 0,1 0-1,-1 0 1,0-1 0,0 1 0,1 0-1,-1 0 1,0 0 0,0-1-1,0 1 1,1 0 0,-1 0 0,0-1-1,0 1 1,0 0 0,0 0 0,1-1-1,-1 1 1,0 0 0,0-1-1,-4-30 492,0-1-264,4 24-216,2 0-1,-1 1 0,1-1 1,0 0-1,0 1 1,1 0-1,0-1 0,1 1 1,4-8-1,-5 11-139,0 0 0,0 0 0,1 0 0,-1 1 0,1-1 0,0 1 0,-1 0-1,2 0 1,-1 0 0,0 0 0,0 1 0,1 0 0,0 0 0,-1 0 0,1 0 0,5 0 0,17-2-1869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254 490 12227,'3'-50'8049,"8"-26"-6054,-4 31-897,55-243 2195,-58 274-3140,-4 11-132,3-10 412,-12 24-112,7-8-326,-14 20 91,-2-1 1,-1-1 0,0 0 0,-39 31 0,19-23-822,-83 46 1,97-61-1095,9-5-663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12915,'57'1'5469,"-41"-3"-5276,1-1-1,-1 0 0,0-1 0,0-1 0,0 0 0,16-8 1,-30 12-162,-1 1 1,0-1-1,0 0 1,0 1 0,1-1-1,-1 0 1,0 0-1,0 1 1,0-1-1,0 0 1,0 0 0,0 0-1,0 0 1,-1 0-1,1-1 1,0 1 0,0 0-1,-1 0 1,1 0-1,-1-1 1,1 1 0,-1 0-1,0-1 1,1 1-1,-1 0 1,0-1 0,0 1-1,0 0 1,0-1-1,0 1 1,0 0 0,-1-1-1,1 1 1,0 0-1,0-1 1,-1 1 0,1 0-1,-1 0 1,0-1-1,0 0 1,-4-6 275,1 1 1,-1 1-1,-1-1 0,0 1 1,-7-7-1,6 6-156,-31-29 914,-12-12-146,50 47-912,0 1 1,-1-1-1,1 1 1,-1-1-1,1 1 0,0-1 1,-1 1-1,1-1 0,0 0 1,0 1-1,-1-1 1,1 1-1,0-1 0,0 0 1,0 1-1,0-1 1,0 0-1,0 1 0,0-1 1,0 0-1,0 1 1,0-1-1,0 1 0,0-1 1,1 0-1,-1 1 0,0-1 1,0 0-1,1 1 1,-1-1-1,0 1 0,1-1 1,-1 1-1,1-1 1,-1 1-1,0-1 0,1 1 1,-1-1-1,1 1 0,-1 0 1,1-1-1,0 1 1,-1 0-1,1-1 0,1 1 1,27-10-100,-10 7-143,0 1 0,0 1 0,-1 0 1,1 1-1,0 1 0,0 1 0,0 1 0,0 1 0,-1 0 0,1 1 0,-1 1 1,-1 1-1,1 0 0,-1 2 0,0 0 0,24 17 0,-37-22 205,0-1-1,0 0 1,-1 1-1,1-1 1,-1 1-1,0 0 1,0 0-1,-1 1 1,1-1 0,-1 1-1,0-1 1,2 7-1,-3-9 86,-1 0 1,0 0-1,0 0 0,1 0 0,-1 0 0,0-1 0,-1 1 1,1 0-1,0 0 0,-1 0 0,1 0 0,-1 0 1,1 0-1,-1-1 0,0 1 0,0 0 0,0 0 1,0-1-1,0 1 0,0-1 0,0 1 0,0-1 0,-1 1 1,1-1-1,-1 0 0,1 0 0,-1 1 0,1-1 1,-1 0-1,0-1 0,0 1 0,1 0 0,-4 1 1,-1 0 244,-1 0-1,1-1 1,-1 1 0,1-1 0,-1 0 0,1-1 0,-1 1 0,0-1 0,1-1 0,-1 1 0,0-1 0,1-1 0,-1 1 0,-10-5 0,13 5-231,0 0-1,0-1 1,1 1-1,-1-1 1,1 0-1,0 0 1,-1-1-1,1 1 1,0 0-1,0-1 1,0 0-1,1 0 1,-1 0-1,1 0 1,-1 0-1,1-1 1,0 1-1,1-1 1,-1 1-1,0-1 1,1 1-1,0-1 1,0 0-1,0 0 1,0 0-1,0-4 1,1 6-99,0 1-1,0-1 1,0 0 0,1 0 0,-1 0-1,0 0 1,1 0 0,-1 1 0,1-1-1,-1 0 1,1 0 0,0 1 0,0-1-1,0 0 1,0 1 0,0-1 0,0 1-1,0-1 1,1 1 0,2-3 0,-1 3-94,0-1-1,0 0 1,0 1 0,0-1 0,0 1 0,1 0 0,-1 0 0,0 0 0,1 1 0,5-1 0,5 1-859,1 0-1,-1 1 1,0 0 0,22 6 0,11 5-3618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37 13291,'-10'-29'8420,"4"21"-6426,3 18 1191,2-1-3059,0 0-1,-1 0 1,0 0 0,-1 0 0,0 0 0,0-1 0,-1 0 0,0 1 0,-9 11-1,-6 8-235,-28 31 0,37-47 128,-16 14-409,40-35 260,0 1 1,1 1-1,0 0 0,0 1 1,22-6-1,83-16-546,-89 23 582,-19 4 57,1-2 0,0 1-1,-1-1 1,0-1 0,20-8 0,-29 10 83,0 0 0,0 0 0,0-1 0,0 1 0,0-1 0,-1 1 0,1-1 0,-1 0 0,1 0 0,-1 0 0,0 0 0,0 0 0,-1 0 0,1-1 0,-1 1 0,1-1 0,-1 1 0,0-1 0,0 0 0,-1 1 0,1-1 0,-1 0 0,0-5 0,0 7 98,0 0 1,0 0-1,0 0 1,0 0-1,1 0 1,-1 0 0,1 1-1,-1-1 1,1 0-1,-1 0 1,1 0-1,0 1 1,1-3-1,4 7 1074,0 17-949,-3 1-833,1 1 0,1-1 1,2 0-1,0-1 0,1 0 1,15 28-1,-9-22-2252,-11-10-1545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 14163,'-90'-11'6457,"113"16"-2608,13 0-2152,6-2-329,21 2-704,1-5-328,-3 1-624,-9 3-520,-22-3-1569,-17 6 1241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29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33 106 14011,'-32'-96'5569,"81"90"-3512,-1 2-233,8 4-336,4 4-503,-7 1-745,-4-4-96,-8 4-664,-12 0-457,-16 3-439</inkml:trace>
  <inkml:trace contextRef="#ctx0" brushRef="#br0" timeOffset="1">115 259 17044,'3'-2'6337,"3"-3"-4833,6 4-856,11-1-367,4-1-49,15 3-144,2-2-240,3-4-857,2 6-455,-8-2-1513,-2-1-1079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16123,'-17'5'6506,"-51"11"-4274,-7 20-439,-3 17-697,2 9-224,39 1-456,24-9-144,53-7-160,19-6-144,33-25-56,14-6-24,-13-33-232,1-6-200,-24-9-880,-13-4-385,-20 3-999,-9-2-1641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15 330 12139,'75'73'6697,"-77"-89"-408,-1-20-4160,-2-1-505,-1-8-824,-9-9-568,10 13-1440,0 6-784</inkml:trace>
  <inkml:trace contextRef="#ctx0" brushRef="#br0" timeOffset="1">12 62 17052,'-11'-55'6665,"40"52"-4737,5-1-567,10 6-329,-12 1-496,-4 9-384,-2 10-32,-39-2-16,2 9 16,-32-4-40,-2-3-32,14-4-184,5-5-304,26-5-912,3-8-537,31 4-1223,7-4-2129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 10706,'2'-2'367,"20"-20"5086,-30 33-3414,3-5-1682,0 1-1,1 0 0,0 0 0,1 0 0,-1 0 1,1 0-1,1 1 0,-1 0 0,2-1 0,-1 1 1,1 0-1,0 0 0,0 0 0,1 0 0,0 0 1,0 0-1,1 0 0,3 12 0,-3-13-251,1-1 0,0 1 0,1-1 0,-1 0 0,1 0 0,0 0 0,1 0 0,-1-1 0,1 1 0,0-1 0,0 0 0,1 0 0,0-1 0,0 1 0,0-1 0,0 0 1,0 0-1,1-1 0,0 1 0,0-1 0,0 0 0,9 2 0,-9-3-59,0 0 1,0-1 0,1 1-1,-1-2 1,0 1 0,1-1-1,-1 1 1,1-2 0,-1 1-1,0-1 1,1 0 0,-1 0-1,0-1 1,0 0 0,0 0-1,0 0 1,0-1 0,0 0-1,-1 0 1,1 0 0,-1-1-1,0 0 1,0 0 0,0 0 0,0 0-1,-1-1 1,0 0 0,0 0-1,0 0 1,-1-1 0,1 1-1,-1-1 1,0 1 0,-1-1-1,0 0 1,0 0 0,2-7-1,-2 3-167,-1 0 0,1-1 0,-2 1 0,0-12 0,-3-21-3580,1 33 1114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19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14507,'18'-13'3138,"33"-18"0,-25 19-2391,-1 0-1,38-10 0,-10 8-737,100-13 0,-50 17 269,-1 5 1,1 4 0,-1 5 0,127 21 0,-95-2 6,-2 5-1,225 81 1,-248-65-67,-3 4-1,-1 4 1,-3 5 0,-2 4 0,-4 5-1,-2 4 1,118 114 0,-27 1-243,-8 9 1,199 284-1,-288-343-1754,-24-14-521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2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11210,'14'1'7843,"2"3"-3638,32 12-3327,-19-6-11,9 2-335,37 12 696,127 24-1,-200-48-1151,1 1 0,-1-1 0,1 1 0,0-1 0,-1 0-1,1 0 1,-1-1 0,1 1 0,0 0 0,-1-1 0,1 0 0,-1 1 0,0-1 0,1 0 0,-1 0-1,1 0 1,2-3 0,-4 3-1,1-1-1,-1 1 1,1-1-1,-1 0 1,0 0-1,0 0 1,0 0 0,0 0-1,0 0 1,0 0-1,-1 0 1,1 0-1,-1 0 1,1 0-1,-1 0 1,0-4-1,0-8 163,-1 1 1,-1-1-1,0 0 0,-1 1 0,-6-17 0,3 9-265,-6-25-16,3-1 0,1 0 0,2-1 1,2-78-1,4 49-3126,-4 55 130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3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534 680 12019,'2'-1'9350,"-11"-5"-6268,-201-92-1463,59 25-1221,132 65-287,0 0 0,-1 2 0,1 0 0,-1 1 0,-27-2 0,46 7-129,0 0 58,0 0 1,0 0-1,0 0 0,0 0 1,0 0-1,0 0 0,0 0 1,1-1-1,-1 1 0,0 0 0,0 0 1,0-1-1,0 1 0,0-1 1,0 1-1,1-1 0,-1 1 1,0-1-1,0 1 0,1-1 0,-2-1 1,3 0 14,0 0 1,0-1-1,0 1 0,0 0 1,1 0-1,-1 0 1,1 0-1,0 0 1,-1 0-1,1 0 0,0 1 1,0-1-1,0 0 1,3 0-1,22-23 38,126-102 490,145-68-184,-261 166-362,-36 28-176,1-1 0,-1 1 0,1 0 0,-1-1 0,0 1 0,1-1 0,-1 1 0,0-1 0,0 1 0,0-1 0,0 0 0,-1 0 0,1 0 0,0 1 0,-1-1 0,1 0 0,-1 0 0,0 0 0,1 0 0,-1 0 0,0-2 0,-4-4-2608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0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31 10258,'-1'-3'700,"-1"1"-1,1 0 0,-1 0 1,0 0-1,0 0 0,1 1 1,-1-1-1,0 0 1,-1 1-1,1-1 0,0 1 1,0 0-1,-3-1 1,1 0-265,1 1 1,-1 0 0,1 1 0,-1-1 0,0 1 0,1-1 0,-1 1 0,-5 0 0,3 1-164,0 0 1,0 0 0,0 0 0,1 1-1,-1 0 1,0 0 0,1 1-1,-1-1 1,1 1 0,-10 7-1,6-2-101,1 0 0,-1 1 0,1 0-1,1 1 1,0 0 0,0 0 0,1 0-1,0 1 1,-6 18 0,8-20-172,0 1 0,1-1-1,1 1 1,0 0 0,0 0 0,1 0 0,0 0 0,1 0 0,0 0-1,0 0 1,4 19 0,-2-25-36,-1 1 0,1-1 0,-1 1 0,1-1 0,1 0 0,-1 0 0,0 0 0,1 0 0,0-1 0,0 1 0,0 0 0,0-1 0,1 0 0,7 5 0,-5-4-45,1 0 1,0-1-1,0 0 0,0 0 1,0-1-1,0 0 1,1 0-1,10 1 0,4-1-202,1-1-1,-1-2 1,0 0-1,0-1 1,28-6-1,6-4-467,223-33-1084,-264 45 2529,-18 4 572,-23 4 564,13-7-1421,0-1-1,0 0 0,0 0 0,0-1 0,0-1 1,1 0-1,-24-8 0,29 8-321,0 0 0,0-1 0,0 0 0,0-1 0,0 1 0,1-1-1,0 0 1,0-1 0,0 0 0,0 0 0,1 0 0,-1-1 0,1 1 0,-7-12 0,11 14-82,-1 0 1,1 0-1,0 0 1,0 0 0,0 0-1,0-1 1,0 1-1,0 0 1,1 0-1,0-1 1,0 1-1,0 0 1,0-1 0,0 1-1,1 0 1,-1-1-1,1 1 1,0 0-1,0 0 1,0-1-1,1 1 1,-1 0 0,1 0-1,-1 0 1,1 1-1,4-6 1,-1 3-83,0-1 1,0 2 0,0-1-1,1 0 1,0 1 0,0 0-1,0 1 1,0-1-1,0 1 1,1 0 0,8-2-1,-3 1-379,-1 2 1,0-1-1,1 2 0,-1 0 0,1 0 1,-1 1-1,20 2 0,16 6-2365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30 282 11170,'-2'-1'360,"0"1"-1,0 1 0,0-1 1,0 0-1,-1 0 0,1 1 1,0-1-1,0 1 0,0 0 1,0-1-1,0 1 0,-2 2 1,5-3-176,-1 1 1,1 0 0,0-1 0,0 1 0,0 0 0,0-1 0,0 1-1,0-1 1,0 0 0,0 1 0,0-1 0,0 0 0,0 0 0,0 1-1,0-1 1,2 0 0,80 7 2182,28-12-1474,-100 4-871,0-1 1,0-1-1,0 1 1,0-2-1,0 1 1,-1-2-1,17-8 0,-26 13 3,0-1-1,0 0 0,0 0 0,0 1 0,0-1 0,0 0 1,0 0-1,-1 0 0,1 0 0,0 0 0,0 0 0,-1-1 1,1 1-1,-1 0 0,1 0 0,-1 0 0,0-1 0,1 1 1,-1 0-1,0 0 0,0-1 0,0 1 0,0 0 0,0-1 1,0 1-1,0 0 0,0 0 0,0-1 0,-1 1 0,1 0 1,0 0-1,-1-1 0,1 1 0,-1 0 0,0 0 0,1 0 1,-1 0-1,0 0 0,0 0 0,1 0 0,-1 0 0,0 0 0,-1-1 1,-6-7 345,-1 1 1,0 0 0,-15-12 0,18 16-200,-39-29 893,25 20-638,1-2 0,0 0 1,0-1-1,-27-31 1,46 46-420,-1 1 0,1-1 1,-1 1-1,1-1 0,-1 0 1,1 1-1,-1-1 1,1 1-1,0-1 0,-1 0 1,1 0-1,0 1 0,-1-1 1,1 0-1,0 1 0,0-1 1,0 0-1,0 0 0,0 0 1,0 1-1,0-1 0,0 0 1,0 0-1,0 1 0,0-1 1,0 0-1,1 0 1,-1-1-1,1 2-16,0-1 0,0 0 0,0 1 0,0-1 0,1 1 0,-1-1 0,0 1 1,0-1-1,0 1 0,0 0 0,0 0 0,1-1 0,-1 1 0,0 0 0,0 0 0,2 0 0,49 8-1008,-11 7-425,0 8-740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8042,'6'2'4465,"1"0"-528,3 1-1585,6 3 1,0 2-209,2 4-376,2 2-599,2 6-265,-2 6-496,-9-2-80,-4 7-176,-9-3 0,-19-2-32,6-2-48,-19-11-496,8-8-408,13-2-1297,-6-3-463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11442,'23'31'4962,"-7"-54"-2418,27-6-1328,-13-9 25,1-11-129,-6 2-48,-6 8 128,-4 8-15,-12 15 15,2 11-56,-3 7-336,1 11-184,3 18-376,1 8-128,9 16-624,0 2-448,12-8-1280,1-7-969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0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192 113 11979,'1'1'407,"0"0"1,0 0 0,0-1-1,0 1 1,0 0 0,0 0 0,0 0-1,0 1 1,0-1 0,0 0 0,-1 0-1,1 0 1,0 1 0,-1-1-1,1 0 1,-1 0 0,0 1 0,1-1-1,-1 0 1,0 1 0,0-1 0,0 1-1,0-1 1,0 0 0,0 3-1,-1-1-74,0 0 0,0 0 0,0-1 0,-1 1 0,1 0 0,-1-1 0,0 0 0,1 1 0,-1-1 0,0 0 0,-4 4 0,0-1-36,0 0 1,0-1-1,0 0 1,-1 0-1,1 0 0,-1-1 1,0 0-1,0 0 1,-11 3-1,13-6-177,0 1 0,0 0 0,0-1 0,0 0 1,0 0-1,0-1 0,0 1 0,0-1 0,0 0 0,0-1 0,0 1 0,1-1 1,-1 0-1,1 0 0,-7-4 0,9 5-121,0-1 1,0 0-1,0-1 0,0 1 1,0 0-1,0-1 1,1 1-1,-1 0 0,1-1 1,0 0-1,0 1 0,0-1 1,0 0-1,0 0 1,1 1-1,-1-1 0,1 0 1,0 0-1,-1 0 0,1 0 1,1 0-1,-1 1 1,0-1-1,1 0 0,-1 0 1,1 0-1,2-4 0,0-4-311,1 0-1,0 1 1,0-1 0,1 1-1,1 0 1,0 1-1,7-11 1,-10 17 70,-1 0 1,0 1-1,1-1 0,0 0 1,-1 1-1,1 0 1,0 0-1,0-1 1,1 2-1,-1-1 0,0 0 1,1 1-1,-1-1 1,1 1-1,-1 0 1,1 0-1,-1 1 0,1-1 1,0 1-1,-1-1 1,1 1-1,0 0 1,-1 1-1,1-1 0,4 1 1,24 11-2460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16900,'12'0'6361,"15"0"-4593,15-2-823,22 2-937,-1 0-833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146 329 15635,'-40'29'5594,"41"-66"-4946,3-7-288,2-8-808,-1-5-505,-16 6-751,-2 9-344,-2 16-2825</inkml:trace>
  <inkml:trace contextRef="#ctx0" brushRef="#br0" timeOffset="1">33 30 10570,'-33'-13'4529,"51"9"-2200,0 1-225,11-2-95,5 2-233,5 1-552,15 4-296,1 5-439,-6-3-425,-2 6-1385,-10-7-887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13995,'13'2'5697,"6"-2"-3408,7 0-1473,13 0-128,5 2-1032,3-2-768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12619,'9'79'5007,"-10"-78"-4894,1-1-1,0 0 1,0 1-1,0-1 1,0 1-1,0-1 1,0 0-1,0 1 1,0-1-1,0 1 0,0-1 1,0 0-1,0 1 1,0-1-1,1 0 1,-1 1-1,0-1 1,0 1-1,0-1 1,0 0-1,1 1 1,-1-1-1,0 0 0,0 0 1,1 1-1,-1-1 1,0 0-1,1 1 1,-1-1-1,0 0 1,1 0-1,-1 0 1,0 1-1,1-1 1,0 0-1,6-7 239,-5 4 210,53-53 1666,77-102-1,-29 33 114,-103 124-2297,1 0 0,-1 1 0,0-1 1,1 0-1,-1 0 0,1 1 0,0-1 1,-1 0-1,1 1 0,0-1 1,-1 0-1,1 1 0,0-1 0,-1 1 1,1-1-1,0 1 0,0 0 0,0-1 1,0 1-1,-1 0 0,1 0 1,2-1-1,-3 19 535,-2-4-591,0 46-1453,9 87 1,-3-91-999,-1-4 1524</inkml:trace>
  <inkml:trace contextRef="#ctx0" brushRef="#br0" timeOffset="1">127 290 17900,'5'0'6953,"18"3"-5208,1-3-441,25 8-656,9-1-624,2-5-1696,10 1-865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3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66 13403,'0'6'1521,"0"0"-1,-1 0 1,0 0 0,0 0-1,-3 6 1,-15 31 1670,-33 36-4162,30-49 1728,15-20-765,0 0 1,0-1-1,-1 0 0,0 0 0,-17 14 0,36-31-46,0 0-1,0 2 1,1-1-1,1 2 0,-1-1 1,1 2-1,-1 0 1,1 0-1,0 1 0,1 1 1,-1 0-1,0 1 0,1 0 1,-1 1-1,1 1 1,-1 0-1,0 0 0,1 2 1,21 6-1,-31-8 54,1 1-2,1 0 0,0 0 0,-1 0 0,1-1 1,10 1-1,-14-2 5,1 0 0,-1 0 0,1-1 0,-1 1 1,0-1-1,1 0 0,-1 1 0,0-1 0,0 0 0,1 0 0,-1-1 0,0 1 1,0 0-1,0-1 0,0 1 0,-1-1 0,3-2 0,8-10 200,0 0-1,-1 0 0,-1-1 0,0-1 1,-1 0-1,8-19 0,1-9 1640,13-52 0,-31 95-1795,0 0 1,1 1 0,-1-1-1,0 1 1,0-1 0,0 1 0,0-1-1,0 1 1,1-1 0,-1 1-1,0-1 1,0 1 0,1-1-1,-1 1 1,0 0 0,1-1-1,-1 1 1,1-1 0,-1 1 0,0 0-1,1-1 1,-1 1 0,1 0-1,-1 0 1,1-1 0,8 10 445,6 33-536,-11-30 43,8 18-869,18 33 0,-8-19-1096,-4-1-1340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15587,'30'2'6474,"18"1"-4106,22 0-1192,-2 4-183,4-2-1201,-9 4-641,-32-2-103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14619,'4'0'6401,"2"-2"-3696,1-14-769,-1-5-319,2-15-857,2-3-288,-2-10-1016,-1 3-696,-6 3-1665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99 14827,'-9'-76'6017,"32"68"-3192,11 0-961,12 1-495,8 9-345,-1 11-752,-6 8-152,-16 10-80,-10 3-8,-32 0-8,-20-2-16,-36-4-8,-12-12-88,4-8-312,8-6-304,38-4-969,11-4-615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18 316 13547,'-11'44'4743,"11"-44"-4693,-1 0 0,1-1 0,0 1 0,0 0 0,0 0 0,0 0-1,0 0 1,0 0 0,0 0 0,0 0 0,0 0 0,0 0 0,0 0 0,-1 0 0,1 0 0,0 0 0,0 0 0,0 0 0,0 0 0,0 0 0,0 0 0,0 0-1,0 0 1,-1 0 0,1 0 0,0 0 0,0 0 0,0 0 0,0 0 0,0 0 0,0 0 0,0 0 0,0 0 0,0 0 0,-1 0 0,1 0 0,0 0 0,0 0 0,0 0-1,0 0 1,0 0 0,0 0 0,0 1 0,0-1 0,0 0 0,0 0 0,0 0 0,0 0 0,0 0 0,0 0 0,0 0 0,-1 0 0,1 0 0,0 1 0,0-1 0,0 0-1,-1-27 2231,2-9-1477,2 0 0,2-1 0,1 2 0,16-52 0,-19 80-777,-1 0-1,1 0 1,1 1 0,-1-1-1,1 1 1,0 0 0,1 0-1,-1 0 1,1 1-1,10-10 1,-12 12-32,1 1 0,-1-1 1,0 1-1,1 0 0,0 0 0,-1 0 0,1 1 1,0-1-1,0 1 0,0 0 0,0 0 0,0 0 1,0 0-1,1 1 0,-1 0 0,0-1 0,0 2 1,0-1-1,0 0 0,6 2 0,-8-1-11,-1-1-1,1 1 1,0-1-1,0 1 1,-1 0-1,1 0 0,0 0 1,-1 0-1,1 0 1,-1 0-1,1 0 1,-1 0-1,0 1 1,1-1-1,-1 0 1,0 1-1,0-1 0,0 1 1,0 0-1,0-1 1,1 3-1,-2-1-10,1 0 1,0 1-1,-1-1 0,1 0 0,-1 1 0,0-1 0,0 1 0,0-1 0,-1 0 0,1 1 1,-2 2-1,0 3-14,-1 0 0,0-1 1,-1 0-1,0 0 1,0 0-1,-1 0 0,-10 13 1,4-9 62,0-1 1,-1-1 0,0 0-1,-1-1 1,0 0 0,0-1-1,-20 8 1,1-10 314,30-6-229,6 0-33,1 0-58,37 0-713,53 7 0,22 1-1337,149-16 389,-255 8 1692,-1 0 1,1 1-1,0 0 0,13 4 0,-22-5-9,-1 0 1,1 0 0,0 1-1,-1-1 1,1 1-1,0-1 1,-1 1 0,1 0-1,-1 0 1,1-1 0,-1 1-1,0 0 1,1 0-1,-1 0 1,0 1 0,0-1-1,1 0 1,-1 0-1,0 1 1,0-1 0,0 1-1,-1-1 1,1 1 0,0-1-1,-1 1 1,1-1-1,0 1 1,-1 0 0,0-1-1,1 1 1,-1 0 0,0-1-1,0 1 1,0 2-1,-1-1 47,0 0 0,0-1-1,0 1 1,0-1-1,-1 0 1,1 1-1,-1-1 1,0 0-1,1 0 1,-1 0 0,0 0-1,0 0 1,0 0-1,0-1 1,-1 1-1,1-1 1,0 1 0,-1-1-1,1 0 1,-1 0-1,1 0 1,-1 0-1,1-1 1,-1 1 0,-3 0-1,0 0 81,-1 0-1,0 0 1,0 0-1,1-1 0,-1 0 1,0 0-1,0-1 1,1 0-1,-9-2 1,10 1-97,0 0-1,0-1 1,0 0-1,0 0 1,1 0 0,-1 0-1,1-1 1,0 0-1,0 0 1,0 0 0,1 0-1,-1-1 1,1 1 0,0-1-1,1 0 1,-1 0-1,1 0 1,0 0 0,-2-7-1,2 9-112,1-1-1,0 1 1,0-1-1,1 0 1,-1 0 0,1 0-1,0 1 1,0-1-1,0 0 1,0 0-1,1 0 1,0 1 0,-1-1-1,1 0 1,0 1-1,1-1 1,-1 1-1,1-1 1,0 1 0,0-1-1,0 1 1,0 0-1,0 0 1,1 0-1,-1 0 1,1 1 0,0-1-1,0 1 1,3-3-1,-2 3-140,0 0 0,0 0 0,0 1 0,1 0 0,-1-1 0,0 2 0,1-1 0,-1 0 0,0 1 0,1 0 0,5 0 0,2 1-568,-1 0 1,0 1 0,14 4 0,14 7-1789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14 13587,'0'0'250,"0"0"0,0-1 0,-2-1 2250,1 1-2250,1 1 0,0 0 0,0 0 0,-1 0 0,1-1 0,-1 1 1,1 0-1,0 0 0,-1 0 0,1 0 0,0 0 0,-1 0 0,1 0 0,0 0 0,-1 0 0,1 0 0,-1 0 0,1 0 0,-17 5 2070,-12 14-1503,3 6-136,-34 39 0,25-25-518,24-28-115,0 1 0,1 1 0,1 0 0,0 0 0,0 1 0,-9 20 0,17-33-54,1 1 1,-1-1-1,1 0 1,-1 0-1,1 1 1,-1-1-1,1 0 1,0 1-1,-1-1 0,1 0 1,0 1-1,0-1 1,0 1-1,0-1 1,0 0-1,1 1 1,-1-1-1,0 0 1,1 1-1,-1-1 1,0 0-1,1 1 1,0-1-1,-1 0 1,1 0-1,0 0 1,0 0-1,-1 1 1,1-1-1,0 0 1,0 0-1,0-1 1,0 1-1,0 0 1,1 0-1,-1 0 0,0-1 1,0 1-1,0-1 1,1 1-1,-1-1 1,0 1-1,1-1 1,-1 0-1,2 1 1,5 0-61,0 0 1,1 0-1,-1-1 1,1 0-1,-1 0 1,13-3 0,10-4-67,1-2 1,-2 0 0,1-3-1,41-21 1,-2 2 195,-70 32-58,1 0-1,-1 0 0,0 0 1,1 0-1,-1 0 0,0 0 0,0 0 1,0 0-1,0 0 0,0 1 0,0-1 1,0 0-1,0 0 0,-1 0 1,1 0-1,0 0 0,-1 0 0,1 0 1,0 0-1,-2 1 0,1 4-323,0 0 1,0-1-1,0 1 0,0 0 0,1 0 0,0 8 1,1-11 29,0-1 1,0 1-1,0 0 0,0 0 1,1-1-1,-1 1 1,1 0-1,0-1 1,-1 0-1,1 1 1,0-1-1,0 0 1,1 0-1,-1 0 1,0 0-1,1-1 1,-1 1-1,1 0 0,-1-1 1,1 0-1,0 0 1,0 0-1,0 0 1,3 1-1,5 0-246,-1-1 0,1 0-1,-1-1 1,1 0 0,18-5 9254,-28-7-4548,1-12-2109,5 2-1823,2-1-1,0 2 0,19-35 0,-11 25-125,-3 4-82,2 0-1,0 2 0,32-39 1,-47 63-36,-1 1 0,1-1 0,0 0 1,-1 1-1,1-1 0,0 0 1,0 1-1,-1-1 0,1 1 1,0 0-1,0-1 0,0 1 0,0 0 1,-1-1-1,1 1 0,0 0 1,0 0-1,1-1 0,8 10-99,-6 17-82,-5-19 161,0-1 0,-1 1 0,0 0 1,0-1-1,0 0 0,-1 1 0,0-1 0,0 0 0,-1 0 1,0-1-1,0 1 0,0-1 0,-1 0 0,-5 5 0,-10 9-25,-1-2 0,-24 17-1,44-34 36,0 0 0,1 1 0,-1-1 0,0 0 0,1 1-1,-1-1 1,1 1 0,-1-1 0,1 1 0,-1-1 0,1 1-1,-1 0 1,1-1 0,0 1 0,-1-1 0,1 1 0,0 0-1,0-1 1,-1 1 0,1 0 0,0-1 0,0 1 0,0 0 0,0 0-1,0-1 1,0 1 0,0 0 0,0-1 0,0 1 0,0 1-1,1-1-30,0 0 0,-1 1 0,1-1 0,0 0-1,0 0 1,0 0 0,0 0 0,1 0 0,-1 0-1,0 0 1,0 0 0,1 0 0,1 0 0,4 3-281,-1-1 0,1-1 0,0 1 0,0-1 0,9 1 0,1 0-304,0 0 1,-1 2-1,31 12 0,-45-17 671,-1 0 0,0 1 0,1-1 0,-1 0 0,0 0 0,1 0 0,-1 0 0,1 0 0,-1 0 0,0-1 0,1 1 0,-1 0 0,0-1 0,1 1 0,-1-1 0,0 1 0,0-1 0,1 1 0,-1-1 0,0 0 0,0 0 0,0 0 0,0 0 0,0 0 0,0 0-1,0 0 1,0 0 0,1-2 0,23-40 1174,-17 28-999,-2 4-29,7-15 542,2 1 0,29-39 0,-43 63-706,-1 0 1,1 1-1,-1-1 0,1 1 0,-1-1 1,1 1-1,0-1 0,-1 1 1,1-1-1,-1 1 0,1-1 1,0 1-1,-1 0 0,1-1 0,0 1 1,0 0-1,-1 0 0,1 0 1,0-1-1,0 1 0,-1 0 0,1 0 1,0 0-1,0 0 0,0 0 1,-1 0-1,1 1 0,0-1 1,0 0-1,-1 0 0,1 0 0,0 1 1,-1-1-1,1 0 0,0 1 1,-1-1-1,1 1 0,0-1 0,-1 1 1,1-1-1,0 2 0,20 30 248,-15-22-268,71 117-2582,-51-86 413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0.7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0 305 14387,'1'10'1065,"1"19"2085,0-27-1743,0-16-139,1-29-150,-1 11-568,2 0 0,1 1 0,10-39 1,-13 63-513,1-1 1,0 1 0,0 0-1,0 0 1,1 0 0,-1 1-1,2-1 1,-1 1 0,1 0 0,0 0-1,0 0 1,1 1 0,-1 0-1,1 0 1,1 0 0,-1 1-1,0 0 1,13-6 0,-17 9-65,0 0 0,0 0 0,0 1 0,0-1 0,0 1 0,0-1 0,0 1 0,1 0 0,-1 0 0,0 0 1,0 0-1,0 0 0,0 0 0,1 0 0,3 2 0,-5-1 3,0-1-1,1 1 1,-1 0 0,0 0-1,0 0 1,0 0 0,1 0 0,-1 0-1,0 0 1,-1 0 0,1 0-1,0 0 1,0 1 0,0-1 0,-1 0-1,1 1 1,0-1 0,-1 2 0,1 1-9,0 0 0,0 1 1,-1-1-1,1 1 0,-1-1 1,0 1-1,-1-1 0,1 0 1,-1 1-1,0-1 0,0 0 1,0 1-1,-4 6 0,3-6 35,0-1-1,-1 0 0,0 0 0,0 0 1,0 0-1,0-1 0,-1 1 1,1-1-1,-1 0 0,0 0 0,0 0 1,0-1-1,0 1 0,-6 2 0,-6 1 579,-1 0-1,-28 7 0,10-4 1616,40-3-2011,0-1 0,1 1-1,-1-1 1,1-1 0,7 6 0,8 4-843,0-1 0,1-1 0,0-1 0,0 0 0,2-2 0,-1-1 0,1-1 0,0 0 0,0-2 0,1-1 0,0-1 0,32 0 0,-1-7-1678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13667,'17'-2'5633,"4"2"-3160,28-2-1897,6-1-168,8 5-1168,7-1-769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14299,'58'31'4654,"-58"-30"-4608,1-1 0,-1 0-1,1 1 1,-1-1-1,1 0 1,0 0 0,-1 1-1,1-1 1,-1 0-1,1 0 1,-1 0 0,1 0-1,0 0 1,-1 0-1,1 0 1,-1 0 0,1 0-1,-1 0 1,1 0-1,0 0 1,-1 0 0,1 0-1,-1-1 1,1 1-1,-1 0 1,1 0 0,-1-1-1,1 1 1,-1 0-1,1-1 1,-1 1 0,1 0-1,-1-1 1,1 1-1,-1-1 1,0 1 0,1-1-1,-1 1 1,0-1-1,0 1 1,1-1 0,-1 1-1,0-1 1,0 1-1,0-1 1,1 0-1,-1 1 1,0-1 0,0 1-1,0-1 1,0 1-1,0-1 1,0 0 0,0 1-1,-1-2 1,2-3 230,28-93 1009,-27 92-1223,1 0 1,-1-1-1,2 1 1,6-10 0,-9 15-40,-1 0 0,1 0 0,0 0 1,-1 0-1,1 0 0,0 1 0,0-1 0,0 0 1,0 1-1,0-1 0,0 1 0,0-1 1,0 1-1,2-1 0,-3 1-5,1 0 1,0 0-1,-1 0 1,1 0-1,-1 0 0,1 0 1,0 1-1,-1-1 1,1 0-1,-1 1 0,1-1 1,-1 0-1,1 1 1,-1-1-1,1 0 0,-1 1 1,1-1-1,-1 1 1,1-1-1,-1 1 0,0-1 1,1 1-1,-1-1 1,0 1-1,0 0 0,1-1 1,-1 1-1,0 0 1,5 11 50,1 0 0,0-1 0,1 0 1,15 19-1,-20-28-67,-1 1-1,1-1 0,0 0 1,1 0-1,-1 0 1,0 0-1,0 0 1,1-1-1,-1 1 0,1-1 1,0 1-1,-1-1 1,1 0-1,0 0 1,0 0-1,0 0 1,0-1-1,0 1 0,0-1 1,0 0-1,-1 0 1,1 0-1,0 0 1,0 0-1,0-1 0,0 1 1,5-2-1,-4 0-1,-1-1-1,1 1 0,-1 0 0,0-1 1,1 0-1,-1 0 0,-1 1 0,1-2 1,0 1-1,-1 0 0,0-1 1,1 1-1,-1-1 0,-1 1 0,1-1 1,0 0-1,1-7 0,0-1 16,0-1-1,0 0 1,0-16 0,-3 41-240,-1 0 0,2 0 1,0 0-1,0-1 1,1 1-1,1-1 0,0 1 1,0-1-1,1 0 0,0 0 1,1 0-1,1 0 1,6 10-1,19 11-2361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52 262 10682,'-37'28'3502,"36"-28"-3455,1 0-1,-1 0 0,1 0 0,-1 0 0,1 0 0,-1 0 0,1 0 1,-1 0-1,1 0 0,-1 0 0,1 0 0,-1 0 0,1 0 1,-1-1-1,1 1 0,-1 0 0,1 0 0,0-1 0,-1 1 1,1 0-1,-1-1 0,1 1 0,0 0 0,-1-1 0,1 1 1,0 0-1,-1-1 0,1 1 0,0-1 0,0 1 0,-1-1 1,1 1-1,0-1 0,0 1 0,0-1 0,0 1 0,0 0 1,0-1-1,0 1 0,0-1 0,0 0 0,0 1 0,0-1 0,0 1 1,0-1-1,0 0 0,0-26 914,25-154 2626,-25 180-3548,0 1-1,0-1 1,0 1-1,0-1 1,0 1-1,0-1 1,0 1-1,0-1 1,0 1-1,0-1 1,1 1-1,-1-1 1,0 1-1,0-1 0,0 1 1,1 0-1,-1-1 1,0 1-1,0-1 1,1 1-1,-1 0 1,0-1-1,1 1 1,-1 0-1,1-1 1,-1 1-1,0 0 1,1 0-1,0-1 1,7 14 649,5 39-5,-10-39-455,-1-4-128,1 0 0,1 0 0,-1 0 0,1 0-1,1-1 1,9 15 0,-13-21-86,1 0 0,-1 0 0,1 0 0,0 0 1,0 0-1,-1-1 0,1 1 0,0-1 0,0 1 0,1-1 0,-1 0 0,0 0 0,0 0 0,1 0 0,-1 0 1,0 0-1,1-1 0,-1 1 0,1-1 0,-1 1 0,1-1 0,-1 0 0,1 0 0,-1 0 0,1 0 0,-1-1 1,1 1-1,-1-1 0,0 0 0,1 1 0,2-2 0,6-4 55,0-1 0,0 0 1,-1-1-1,0 0 0,-1 0 0,1-1 0,-1 0 0,-1 0 1,0-1-1,0-1 0,-1 1 0,-1-1 0,0 0 1,0-1-1,4-11 0,-2 9 43,0 19-74,4 27-87,-10-26 31,3 11-88,2-1 0,0 1 0,0-1 0,2 0 0,0-1 1,0 0-1,2 0 0,12 14 0,-11-20 850,-7-20 774,1-9-1158,16-27 22,2 0 0,2 1 0,31-41 1,-57 86-373,0 1 1,0 0-1,1-1 1,-1 1-1,0 0 1,0-1-1,1 1 1,-1 0-1,0-1 1,0 1-1,1 0 1,-1 0-1,0-1 1,1 1-1,-1 0 1,0 0-1,1 0 1,-1-1-1,0 1 1,1 0-1,-1 0 1,1 0-1,-1 0 1,0 0-1,1 0 1,-1 0-1,1 0 1,-1 0-1,0 0 1,1 0-1,-1 0 1,1 0-1,-1 0 1,0 0 0,1 0-1,-1 1 1,1-1-1,-1 0 1,0 0-1,1 0 1,-1 1-1,0-1 1,1 0-1,-1 0 1,0 1-1,0-1 1,1 0-1,-1 1 1,0-1-1,0 0 1,1 1-1,-1-1 1,0 0-1,0 1 1,0 0-1,9 22 140,1 20-356,7 69-1,-12-6-4414,-5-77 1571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15643,'15'5'5922,"14"-5"-4586,15 1-456,3-4-712,7-3-760,4 6-1841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13 111 11506,'38'-85'4149,"-37"83"-4025,0 0-1,0 0 1,0 1-1,0-1 1,0 1-1,1-1 0,-1 1 1,1-1-1,-1 1 1,1 0-1,-1-1 1,1 1-1,0 0 1,-1 0-1,1 0 1,3-1-1,-3 2-48,-1 0-1,1 0 1,-1 0-1,0 0 1,1 0-1,-1 0 1,0 0-1,0 1 1,1-1-1,-1 0 1,0 1-1,1-1 1,-1 1-1,0-1 1,0 1-1,0 0 1,0-1 0,2 2-1,0 1 39,-1 0-1,1-1 1,0 1-1,-1 0 1,0 0-1,0 0 1,0 0-1,0 0 0,-1 1 1,1-1-1,-1 1 1,2 6-1,-2-2-57,-1 0 0,0 0 0,-1 0-1,0 1 1,0-2 0,-1 1 0,0 0-1,0 0 1,-1 0 0,0-1 0,0 1-1,-8 11 1,-6 9 43,-39 46 1,33-45 45,16-14-7,12-7 17,27-7 103,-16-1-204,-3 1-11,-1 1-1,0 0 0,17 5 1,35 6-833,-63-13 581,1 0 1,0 0 0,0 0-1,0-1 1,0 1 0,-1-1 0,1 1-1,0-1 1,0 0 0,-1 0-1,3-1 1,-3 2 17,12-8-2249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09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13235,'8'3'5593,"5"2"-2848,18 8-1449,9-5-224,14-2-536,4 1-568,-1-4-1144,-14 5-752</inkml:trace>
  <inkml:trace contextRef="#ctx0" brushRef="#br0" timeOffset="1">431 142 14731,'57'44'11147,"-58"-46"-12244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65 9762,'47'-46'4778,"-47"46"-4690,0 0 0,1 0 0,-1-1 0,0 1-1,0 0 1,1 0 0,-1-1 0,0 1-1,0 0 1,1 0 0,-1-1 0,0 1-1,0 0 1,1-1 0,-1 1 0,0 0-1,0-1 1,0 1 0,0 0 0,0-1 0,0 1-1,0-1 1,0 1 0,0 0 0,0-1-1,0 1 1,0 0 0,0-1 0,0 1-1,0-1 1,0 1 0,0 0 0,0-1 0,0 1-1,0 0 1,0-1 0,-1 1 0,1 0-1,0-1 1,0 1 0,-1 0 0,1-1-1,0 1 1,0 0 0,-1 0 0,1-1 0,0 1-1,-1 0 1,1 0 0,-17-3 978,15 3-703,-5 0-115,-1 0 0,1 1-1,0 0 1,0 0 0,-1 0 0,1 1 0,0 0 0,0 1 0,0 0 0,1 0 0,-9 5 0,-9 7 145,-35 27 1,39-26-177,1 0 1,-28 30-1,43-41-185,-1 0-1,1 0 1,0 1 0,1-1-1,-1 1 1,1 0 0,0 0-1,0 0 1,1 1 0,0-1-1,0 0 1,0 1 0,1 0-1,0-1 1,0 9 0,1-12-38,1 0 0,-1 0 1,1 0-1,0-1 0,0 1 1,0 0-1,0-1 1,0 1-1,1-1 0,-1 1 1,1-1-1,0 0 0,0 0 1,0 0-1,0 1 0,0-2 1,0 1-1,0 0 0,0 0 1,1-1-1,-1 1 0,1-1 1,-1 0-1,1 0 0,4 2 1,5 0-14,-1 0 1,1 0 0,-1-1-1,1 0 1,13-1-1,16 0-28,0-3-1,-1-1 0,67-14 1,117-41-274,-115 28 155,-95 26 162,1 0 0,-1 2 0,0 0 0,19 0 0,-33 1 11,1 1 0,0 0 0,-1 0 0,1 0-1,-1 0 1,1 0 0,0 0 0,-1 0 0,1 0 0,-1 0 0,1 0 0,0 0 0,-1 0 0,1 0 0,-1 1-1,1-1 1,-1 0 0,1 0 0,-1 1 0,1-1 0,-1 0 0,1 1 0,-1-1 0,1 1 0,-1-1 0,1 0 0,-1 1-1,0-1 1,1 1 0,-1-1 0,0 1 0,1-1 0,-1 1 0,0-1 0,0 1 0,1 0 0,-1-1 0,0 1 0,0-1-1,0 1 1,0 0 0,0-1 0,0 1 0,0-1 0,0 1 0,0 0 0,0-1 0,0 1 0,0-1 0,-1 1-1,1-1 1,0 1 0,0 0 0,-1 0 0,-20 28 480,13-20-333,-1-1 0,1-1 0,-2 1 1,1-2-1,-1 1 0,0-1 0,-20 9 0,26-13-97,-1-1-1,1 1 1,-1-1 0,0 0-1,0 0 1,0-1-1,1 1 1,-1-1-1,0 0 1,0-1-1,0 1 1,0-1 0,0 0-1,1 0 1,-1 0-1,0-1 1,1 1-1,-1-1 1,1 0-1,0-1 1,-8-4 0,7 3-31,0-1 1,0 1-1,1-1 1,0 1-1,0-1 1,0 0-1,1-1 1,-1 1 0,1-1-1,1 1 1,-1-1-1,-2-9 1,3 11-47,1 0 0,1 0 1,-1 0-1,0-1 0,1 1 0,0 0 1,0 0-1,0 0 0,0 0 0,1 0 1,0 0-1,0 0 0,0 0 0,0 0 1,0 0-1,1 0 0,0 0 0,0 0 1,0 1-1,0-1 0,3-2 0,-2 2-18,0 1 0,0 0 1,0 0-1,0 0 0,0 0 0,1 1 0,-1-1 0,1 1 0,0 0 0,0 0 1,0 0-1,0 0 0,0 1 0,0 0 0,0-1 0,0 2 0,1-1 1,-1 0-1,0 1 0,1 0 0,-1 0 0,0 0 0,1 1 0,-1-1 0,0 1 1,0 0-1,1 0 0,-1 0 0,0 1 0,0 0 0,0 0 0,5 3 0,11 8 7,0 0 0,-1 2-1,-1 0 1,30 32-1,-18-18 36,-3-9 276,-20-17 577,-16-13 541,5 7-1326,1 0-1,-1-1 1,1 1-1,0-1 1,0 0-1,1 1 1,-1-1-1,1 0 1,0-1-1,0 1 1,0 0-1,1-1 1,-1 1-1,1-1 1,0 1-1,0-1 1,1 0-1,-1 1 1,1-1-1,0 0 1,0 1-1,1-1 1,-1 0-1,1 1 1,0-1-1,0 1 1,4-8-1,-4 7-62,1 0 0,0 1 0,0-1 0,1 0 0,0 1 0,-1-1 0,1 1 0,1 0 0,-1 0-1,7-6 1,-8 9-10,0 0 1,-1 0-1,1 0 0,0 1 0,-1-1 0,1 0 0,0 1 0,0-1 0,0 1 0,0 0 0,-1-1 0,1 1 0,0 0 0,0 0 1,0 1-1,0-1 0,0 0 0,0 0 0,-1 1 0,1-1 0,0 1 0,0 0 0,-1-1 0,1 1 0,0 0 0,-1 0 0,1 0 0,-1 0 1,1 1-1,-1-1 0,1 0 0,-1 1 0,1 1 0,10 9-59,0 2 0,-2-1 0,1 2 0,11 22 0,-14-23 9,1 0 1,0 0 0,1-1 0,0 0 0,15 13-1,-14-20 158,-6-13 11,-8-25 75,1 18-157,2-4-8,2 0 0,-1 0 0,2 0 0,1 0 0,0 0 0,1 1 0,0 0 0,12-22 0,-17 37-59,1 1-1,-1 0 1,1-1 0,0 1 0,-1 0 0,1 0-1,0-1 1,0 1 0,0 0 0,0 0-1,0 0 1,0 0 0,0 0 0,0 0-1,0 1 1,1-1 0,-1 0 0,0 0-1,1 1 1,-1-1 0,0 1 0,1-1 0,-1 1-1,0 0 1,1 0 0,-1-1 0,1 1-1,-1 0 1,1 0 0,-1 0 0,1 0-1,1 1 1,3 1-646,0 0 0,-1 1 0,1 0 0,-1 0-1,0 0 1,7 6 0,12 6-2366,2-1 73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5 8226,'13'-2'674,"11"0"3558,-46 15 636,8-6-4332,1 0 1,1 1 0,-1 1-1,2 0 1,-1 0-1,1 2 1,0-1-1,1 1 1,1 0-1,-1 1 1,-11 22 0,19-33-516,1 1 1,0 0 0,0 0-1,0 0 1,1-1-1,-1 1 1,0 0 0,1 0-1,-1 0 1,1 0 0,0 0-1,-1 0 1,1 1 0,0-1-1,0 0 1,1 0 0,-1 0-1,0 0 1,1 0 0,-1 0-1,1 0 1,-1 0 0,3 2-1,-1-1-13,0 0 0,0-1 1,1 1-1,-1-1 0,1 0 0,-1 1 0,1-1 0,0-1 1,0 1-1,0 0 0,0-1 0,7 3 0,4 0-20,0 0 0,1-1 0,0-1 0,0 0 0,24 0 0,1-6-122,-1 0 1,1-3-1,-1-2 1,43-14-1,-3 1-28,-64 19 165,0 0-1,0 1 0,17 0 0,-26 2 89,1 0 0,0 0 0,-1 1 0,1 0 0,0 0 0,-1 0 0,1 1 1,10 5-1,-16-7-60,-1 0 0,0 0 1,0 0-1,0 1 0,1-1 1,-1 0-1,0 0 0,0 1 1,0-1-1,0 0 0,0 1 0,1-1 1,-1 0-1,0 0 0,0 1 1,0-1-1,0 0 0,0 1 1,0-1-1,0 0 0,0 1 1,0-1-1,0 0 0,0 1 1,0-1-1,0 0 0,-1 0 1,1 1-1,0-1 0,0 0 1,0 1-1,0-1 0,0 0 0,-1 0 1,1 1-1,0-1 0,0 0 1,0 0-1,-1 1 0,1-1 1,0 0-1,0 0 0,-1 0 1,1 0-1,0 1 0,-1-1 1,1 0-1,0 0 0,0 0 1,-1 0-1,1 0 0,-1 0 0,-14 8 645,8-5-425,0 0 0,-1-1 1,1 0-1,0-1 0,-1 0 0,1 0 1,-1 0-1,1-1 0,-1 0 0,-12-2 1,16 1-203,1 0 1,0 0 0,-1 0-1,1-1 1,0 1 0,0-1-1,0 0 1,0 0-1,0 0 1,0 0 0,1 0-1,-1-1 1,1 1 0,-1-1-1,1 1 1,0-1 0,0 0-1,0 0 1,1 0-1,-1 0 1,1-1 0,-1 1-1,1 0 1,-1-7 0,0 6-42,1-1 0,0 1 1,1-1-1,-1 1 0,1-1 1,0 1-1,0-1 1,0 1-1,1-1 0,-1 1 1,1-1-1,0 1 0,0-1 1,1 1-1,0 0 0,-1 0 1,1-1-1,0 1 1,1 0-1,-1 1 0,1-1 1,0 0-1,6-5 0,-6 6-82,1 1 0,-1-1 0,1 1 0,0 0 0,0 0 0,0 0 0,0 1 0,0-1 0,1 1 0,-1 0 0,0 1 0,0-1-1,1 0 1,-1 1 0,1 0 0,-1 0 0,0 1 0,1-1 0,-1 1 0,0 0 0,1 0 0,-1 0 0,0 1 0,8 3 0,-7-2-235,1 0 0,-1 0-1,0 0 1,0 1 0,0-1 0,-1 2 0,1-1 0,-1 0 0,0 1 0,0-1 0,3 7 0,13 21-2329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12795,'58'51'5332,"-58"-51"-5266,1 0 1,-1 1 0,0-1 0,0 0-1,1 0 1,-1 0 0,0 0 0,0 0-1,1 1 1,-1-1 0,0 0 0,0 0-1,0 0 1,1 1 0,-1-1 0,0 0 0,0 0-1,0 0 1,0 1 0,0-1 0,0 0-1,1 0 1,-1 1 0,0-1 0,0 0-1,0 1 1,0-1 0,0 0 0,0 0 0,0 1-1,0-1 1,0 0 0,0 0 0,0 1-1,0-1 1,0 0 0,-1 0 0,1 1-1,0-1 1,0 0 0,0 0 0,0 1-1,0-1 1,0 0 0,-1 1 0,1-1 91,-1-1 0,1 1 0,-1 0 0,1 0 0,0 0 0,-1 0 0,1-1 0,0 1 0,-1 0 0,1 0 0,0-1 0,-1 1 0,1 0 0,0 0 0,0-1 0,-1 1 0,1 0 0,0-1 0,0 1 0,0-1 0,-1 1 0,1 0 0,0-1 0,0 1 0,0 0 0,0-1 0,0 1 0,0-1 0,0 0 0,-2-14 255,2-1 0,0 1 0,1-1 1,0 1-1,1-1 0,1 1 0,0 0 1,7-18-1,-5 19-324,21-48 155,-24 56-229,1 1 0,-1 0 0,1 0 0,1 1 0,-1-1 0,1 1 0,0 0 0,0 0 0,4-4 0,-7 7-15,0 1-1,-1 0 1,1-1 0,0 1 0,0 0-1,0 0 1,-1 0 0,1-1 0,0 1 0,0 0-1,0 0 1,-1 0 0,1 0 0,0 0-1,0 1 1,0-1 0,-1 0 0,1 0 0,0 0-1,0 1 1,-1-1 0,1 0 0,0 1-1,0-1 1,-1 1 0,1-1 0,0 0 0,-1 1-1,1 0 1,-1-1 0,1 1 0,-1-1-1,1 1 1,-1 0 0,1-1 0,-1 1 0,1 1-1,13 28-226,-13-26 144,0 1 0,0 0 1,-1 0-1,1-1 1,-1 1-1,0 0 0,-1 0 1,1 0-1,-1 0 0,0-1 1,0 1-1,0 0 0,0-1 1,-1 1-1,0-1 0,0 1 1,0-1-1,-1 0 1,0 0-1,1 0 0,-1 0 1,0 0-1,-1-1 0,1 0 1,-1 1-1,0-1 0,1 0 1,-1-1-1,-1 1 0,-7 3 1,7-4 71,-25 8 179,21-5 96,12-3 155,27 0-539,138 12-2344,-144-11 2047,-1 2-1,0 1 1,0 1 0,0 1 0,25 12-1,-51-26 3712,-4-34-2603,5 27-660,-1-5 235,1 0-1,1 0 1,1-29 0,0 42-205,1-1 1,0 1-1,0-1 1,1 1-1,-1-1 1,1 1-1,0 0 1,0-1-1,1 1 1,0 0-1,0 1 1,0-1-1,0 0 1,1 1-1,0 0 1,0 0-1,5-4 1,-3 4-63,0 0 1,0 1 0,0 0 0,1 0 0,-1 1 0,1 0 0,0 0 0,0 1 0,0-1 0,0 2 0,0-1-1,7 1 1,-11 0-20,1 0 0,-1 0 0,0 1 0,1-1 1,-1 1-1,0 0 0,0 0 0,1 0 0,-1 0 0,0 1 0,5 3 0,-6-4-2,-1 1 1,1-1 0,-1 1-1,1-1 1,-1 1-1,0 0 1,1 0 0,-1-1-1,0 1 1,0 0 0,-1 0-1,1 0 1,0 0 0,-1 0-1,1 0 1,-1 0 0,1 1-1,-1-1 1,0 0 0,0 3-1,0-2 0,-1 0-1,1-1 1,-1 1-1,0 0 0,1 0 1,-1 0-1,-1 0 1,1-1-1,0 1 1,-1 0-1,1-1 1,-1 1-1,0-1 1,0 0-1,0 1 1,0-1-1,0 0 1,0 0-1,-1 0 1,1-1-1,-1 1 0,1-1 1,-6 3-1,-7 3 41,-1 0-1,0-2 0,-20 5 1,-1 2 341,27-8 84,10-1-243,21-2-237,4 0-93,64 13-278,-41-4-41,65 3 1,-104-13 439,0 0 0,0 0 0,0-1 0,0 0 1,0 0-1,0-1 0,0-1 0,-1 1 0,14-7 1,-21 9 10,-1-1 0,1 1 0,-1 0 0,1-1 0,-1 1 0,1 0 0,-1 0 0,1-1 1,0 1-1,-1 0 0,1 0 0,0 0 0,-1 0 0,1 0 0,0 0 0,-1 0 0,1 0 0,-1 0 1,1 0-1,0 0 0,-1 0 0,1 0 0,0 1 0,-1-1 0,1 0 0,-1 0 0,1 1 1,-1-1-1,1 0 0,-1 1 0,2 0 0,8 20 270,1 4-166,-8-21-106,1 0 0,0 0 0,0-1 0,0 1-1,0-1 1,1 0 0,-1 0 0,1-1 0,0 1 0,0-1 0,0 0 0,0 0 0,0-1-1,0 0 1,0 0 0,1 0 0,-1 0 0,6-1 0,-4 1-204,0-2 0,1 1-1,-1-1 1,0 0 0,0-1 0,1 1 0,-1-1-1,-1-1 1,1 1 0,0-1 0,-1-1 0,1 1 0,5-5-1,3-6-1796,-8-5-475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 14051,'12'0'5153,"17"-2"-4121,10-1-320,3 3-295,-1-2-649,-8 2-1433,-16 5-3080</inkml:trace>
  <inkml:trace contextRef="#ctx0" brushRef="#br0" timeOffset="1">1 147 14203,'0'3'5681,"9"5"-3456,14 2-769,14-7-592,17-3-272,6-6-1208,0-6-808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1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1 182 14387,'34'-108'5251,"-33"106"-4988,0 0-1,0 0 1,-1 0 0,1 0 0,-1-1 0,0 1 0,1 0 0,-1 0 0,0 0 0,0-1 0,0 1 0,-2-4 0,2 5-196,0 1-1,0 0 1,0 0-1,0 0 1,0 0-1,0 0 1,0 0-1,0 0 1,0 0-1,0 0 1,0-1-1,0 1 1,0 0-1,-1 0 1,1 0-1,0 0 1,0 0-1,0 0 1,0 0-1,0 0 1,0 0-1,0 0 1,0 0 0,-1 0-1,1 0 1,0 0-1,0 0 1,0 0-1,0 0 1,0 0-1,0 0 1,0 0-1,-1 0 1,1 0-1,0 0 1,0 0-1,0 0 1,0 0-1,0 0 1,0 0-1,0 0 1,0 1-1,-1-1 1,1 0-1,0 0 1,0 0-1,0 0 1,0 0-1,0 0 1,0 0-1,0 0 1,0 0-1,0 0 1,0 1-1,0-1 1,0 0-1,0 0 1,0 0-1,0 0 1,0 0-1,0 0 1,0 0-1,0 1 1,0-1-1,0 0 1,0 0 0,7 41-115,-1 0 1,0 76 0,-6-111 28,2 36-120,-2-40 140,0-1 0,1 1 0,-1 0 0,1 0 0,-1-1 0,1 1 0,0 0 0,-1-1 0,1 1 0,0 0 0,0-1 0,0 1 0,0-1 0,0 0 1,1 1-1,-1-1 0,0 0 0,1 0 0,1 2 0,1-6 226,-2-9-118,3-17-130,3 4-41,1 0 0,1 1 0,1 0 0,1 1 0,1 1 0,2 0 1,32-40-1,-40 55-184,1 0 0,0 1 0,13-10 0,-18 14 7,-1 1 0,1-1 0,-1 1 0,1-1 1,-1 1-1,1 0 0,0 0 0,0 0 0,0 0 1,0 1-1,0-1 0,-1 1 0,1-1 0,0 1 1,5 1-1,-7-1 187,-1 0 0,1 0 1,-1 1-1,0-1 0,1 0 0,-1 1 1,0-1-1,1 1 0,-1-1 0,0 0 1,1 1-1,-1-1 0,0 1 0,0-1 1,0 1-1,1-1 0,-1 1 0,0-1 1,0 1-1,0-1 0,0 1 0,0-1 1,0 1-1,0-1 0,0 1 0,0 0 1,0-1-1,0 1 0,0-1 1,0 1-1,-1-1 0,1 1 0,0-1 1,0 0-1,-1 1 0,1-1 0,0 1 1,0-1-1,-1 1 0,0 0 0,-14 20-802,-4-3 325,-33 26 0,4-5 1227,46-37-600,0-1-1,0 0 1,1 1-1,-1-1 1,1 1-1,-1-1 1,1 1-1,-1 0 1,1 0-1,0-1 1,0 1-1,0 0 1,0 0-1,0 0 1,1 0-1,-1 0 1,1 0-1,-1 1 1,1-1-1,0 0 1,-1 0-1,1 0 1,0 0-1,1 0 1,-1 1-1,0-1 1,0 0 0,1 0-1,0 0 1,-1 0-1,1 0 1,0 0-1,0 0 1,0 0-1,0 0 1,0 0-1,0-1 1,1 1-1,-1 0 1,1-1-1,1 3 1,4 1-78,-1 1 0,1-1 1,0 0-1,1-1 0,-1 0 0,1 0 1,0 0-1,0-1 0,8 2 1,-1-1-322,-1-1 0,1-1 0,0 0 0,19 0 0,14-2-1666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11963,'16'62'4759,"-15"-62"-4580,-1 0-1,1 0 0,0 0 1,-1 0-1,1 0 0,0 0 1,-1 0-1,1 0 0,0 0 1,0 0-1,-1 0 0,1-1 1,0 1-1,-1 0 0,1 0 1,0-1-1,-1 1 1,1 0-1,-1-1 0,1 1 1,0-1-1,-1 1 0,1 0 1,-1-1-1,1 0 0,-1 1 1,0-1-1,1 1 0,-1-1 1,1 0-1,18-19 1321,-13 13-1130,-1-2-1,0 1 0,-1 0 0,0-1 0,0 0 0,-1 0 0,0 0 1,3-17-1,-5 23-284,-1 2-72,0 1-1,0-1 0,1 1 1,-1-1-1,0 0 0,0 1 1,0-1-1,0 1 0,1-1 0,-1 1 1,0-1-1,0 1 0,1-1 1,-1 1-1,1 0 0,-1-1 0,0 1 1,1-1-1,-1 1 0,1 0 1,-1-1-1,1 1 0,-1 0 0,1 0 1,-1-1-1,1 1 0,-1 0 1,1 0-1,-1 0 0,1 0 0,0-1 1,18 11 108,18 30-140,-32-34 43,2 3-24,0-1 1,1 1 0,0-2 0,0 1 0,1-1 0,0 0 0,0 0 0,1-1 0,0-1 0,0 0-1,0 0 1,17 5 0,-26-9 16,-1-1 0,0 0 0,1 0 0,-1 0-1,1 0 1,0 1 0,-1-1 0,1 0 0,-1 0 0,1 0 0,-1 0-1,1 0 1,-1 0 0,1 0 0,-1-1 0,1 1 0,-1 0-1,1 0 1,-1 0 0,1 0 0,-1-1 0,1 1 0,-1 0 0,1 0-1,-1-1 1,0 1 0,1 0 0,-1-1 0,1 1 0,-1-1 0,0 1-1,0 0 1,1-1 0,-1 1 0,0-1 0,1 1 0,-1-1-1,0 1 1,0-1 0,0 1 0,0-1 0,0 1 0,1-1 0,-1 1-1,0-1 1,0 1 0,0-1 0,0 1 0,-1-2 0,-5-27 566,4 23-458,0-2-32,1 0-1,0-1 1,0 1-1,0-1 0,1 1 1,1 0-1,0-11 1,0 17-206,-1 1 0,0-1 0,0 1 0,0-1 0,1 0 1,-1 1-1,1-1 0,-1 1 0,1-1 0,0 1 0,-1 0 0,1-1 1,0 1-1,0 0 0,0 0 0,0-1 0,0 1 0,0 0 0,1 0 1,-1 0-1,0 0 0,1 0 0,-1 0 0,0 1 0,1-1 1,-1 0-1,1 1 0,-1-1 0,1 1 0,-1 0 0,1-1 0,-1 1 1,1 0-1,-1 0 0,1 0 0,0 0 0,-1 0 0,1 0 0,-1 0 1,1 1-1,-1-1 0,1 0 0,-1 1 0,1 0 0,-1-1 0,3 2 1,17 9-849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12267,'56'88'5833,"-59"-95"-1968,3-7-2217,2-6-376,-2-4-608,1-10-319,-1-4-770,-4 3-431,-1-1-1176,0 7-409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 13147,'-1'-3'5555,"4"1"-3408,10 0-1865,14 1 448,51 4 0,-51 0-635,1-2-1,32-3 0,-48 1-343,1 0-1,-1 0 0,0-2 1,0 1-1,0-2 0,0 0 1,0 0-1,-1-1 0,12-6 1,-15 7-585,-10 11 528,-3 12 696,-1 6 284,4-19-500,1 0-1,0-1 1,-1 1 0,2 0 0,-1 0 0,1 0 0,0 0 0,0 0 0,0 0 0,1 0-1,0 0 1,3 9 0,-3-11-63,1 1-1,-1-1 0,1 0 1,0 1-1,0-1 1,1 0-1,0 0 1,-1 0-1,1-1 0,0 1 1,1-1-1,-1 1 1,1-1-1,4 3 1,-5-4-60,1 0 1,0-1-1,0 1 1,0-1-1,1 0 1,-1 0-1,0 0 1,0-1-1,1 1 1,-1-1-1,0 0 1,1 0 0,-1-1-1,0 1 1,0-1-1,7-2 1,-5 2-364,0-1 1,0 0-1,0 0 1,0-1-1,0 0 1,0 0-1,-1 0 1,1-1 0,-1 1-1,7-8 1,0-6-1674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94 12843,'-37'-93'5921,"59"96"-2376,9 5-1929,2 0-224,8-1-735,-7-1-401,-5-6-720,-1 4-481,-11 1-1311,-7-5-465</inkml:trace>
  <inkml:trace contextRef="#ctx0" brushRef="#br0" timeOffset="1">17 146 10114,'3'3'4921,"15"3"-760,5-6-2569,8 0-743,8 0-273,-12-6-1688,-2 1 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1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10978,'3'0'5722,"5"0"-721,9 0-2897,1-2-232,11 2-399,8 0-353,-3 2-632,-1 1-176,-6-1-200,-7-1-200,-2 2-904,0 2-688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4:5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13947,'10'78'7146,"24"160"-4087,-33-231-2992,1-1 0,-1 1 0,1-1 1,1 0-1,5 12 0,-7-17-55,-1 0 0,1 1-1,0-1 1,0 0 0,0 0 0,0 1 0,1-1-1,-1 0 1,0 0 0,0 0 0,1 0 0,-1 0-1,1-1 1,-1 1 0,1 0 0,-1-1 0,1 1-1,-1-1 1,1 1 0,-1-1 0,1 0 0,0 0 0,-1 0-1,1 1 1,-1-2 0,1 1 0,0 0 0,1-1-1,3 0 7,-2-1-1,1 0 0,0 0 0,0-1 0,-1 1 0,1-1 0,-1 0 1,0-1-1,0 1 0,0-1 0,0 1 0,4-8 0,3-2 39,-1-1 0,14-24 0,18-55 113,-42 92-167,1-1 0,-1 1 0,1 0-1,0-1 1,0 1 0,-1 0 0,1-1-1,0 1 1,0 0 0,0 0 0,1 0-1,-1 0 1,0 0 0,0 0 0,0 0-1,2-1 1,-2 2-1,0 0 0,0 0 0,0 0 1,0 0-1,-1 0 0,1 0 0,0 0 0,0 0 0,0 0 0,-1 0 0,1 1 0,0-1 0,0 0 1,-1 0-1,1 1 0,0-1 0,0 1 0,-1-1 0,1 1 0,0-1 0,-1 1 0,1 0 0,5 5 10,-2 0-1,1 0 0,-1 0 0,1 1 0,3 8 0,-1-2 16,-2-4-19,1 1 1,0-1-1,1 0 1,0-1-1,14 14 0,-19-20-10,0 0 0,1 0 0,-1 0 0,1-1-1,-1 1 1,1-1 0,0 0 0,0 0 0,-1 0-1,1 0 1,0 0 0,0 0 0,0-1 0,0 0-1,0 1 1,0-1 0,0 0 0,0 0 0,0-1-1,0 1 1,0-1 0,0 1 0,0-1 0,0 0-1,5-2 1,-1-1 20,0 0 0,-1-1 1,1 0-1,-1 0 0,0 0 0,0-1 0,-1 1 0,0-1 0,0-1 0,0 1 1,0-1-1,-1 0 0,0 0 0,-1 0 0,0 0 0,0-1 0,4-14 1,-5 14 5,0 0 1,-1 0 0,0 0 0,0 0 0,-1 0 0,0-1 0,0 1 0,-1 0 0,0 0 0,0 0 0,-1 0 0,0 0 0,-1 0 0,0 0 0,0 1 0,0-1 0,-6-8 0,-6-2-256,15 18 205,-1 0 0,1-1 0,0 1 0,0 0 0,-1 0-1,1-1 1,0 1 0,0 0 0,-1 0 0,1 0 0,0 0 0,-1-1-1,1 1 1,0 0 0,-1 0 0,1 0 0,0 0 0,-1 0 0,1 0-1,0 0 1,-1 0 0,1 0 0,0 0 0,-1 0 0,1 0-1,0 0 1,-1 0 0,1 0 0,0 1 0,-1-1 0,1 0 0,0 0-1,-1 0 1,1 0 0,0 1 0,0-1 0,-1 0 0,1 0 0,0 0-1,0 1 1,-1-1 0,1 0 0,0 0 0,0 1 0,0-1 0,0 0-1,-1 1 1,1-1 0,0 0 0,0 1 0,0-1 0,0 0-1,0 1 1,0-1 0,0 0 0,0 1 0,0-1 0,0 1 0,-3 24-1939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4:5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13611,'-1'23'5697,"-4"19"-3648,-5 10-905,0 5-320,9-5-928,6-8-472,-2-18-1000,5-11-937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4:5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13843,'0'15'5841,"0"21"-3688,-2 14-425,-6 2-904,-2-2-464,2-9-752,-3-10-544,3-10-1272</inkml:trace>
  <inkml:trace contextRef="#ctx0" brushRef="#br0" timeOffset="1">1 216 13243,'16'0'5569,"26"0"-3016,19 0-1177,10-1-504,2-7-480,0-2-1264,-4 0-672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14123,'17'68'5593,"-11"-84"-3672,12-7-161,3-12-248,-8-11-159,20-8-177,-12-1-184,-3 3-216,-9 15-128,-9 12-224,0 16-71,0 18-177,9 19-80,-1 26-336,-5 4-457,3 9-839,7-9-568,-4-10-1121</inkml:trace>
  <inkml:trace contextRef="#ctx0" brushRef="#br0" timeOffset="1">139 323 15051,'-104'-17'6370,"102"8"-4026,15 4-432,24 3-895,4 0-585,11 4-1024,3 3-801,-14 0-3304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294 290 14219,'6'-7'6297,"-3"-7"-2856,1-14-1689,-4-4-767,-7-4-673,-1-5-1208,-7 7-513,-6 3-1287,-10-5-1857</inkml:trace>
  <inkml:trace contextRef="#ctx0" brushRef="#br0" timeOffset="1">1 1 16363,'21'14'6626,"34"11"-4450,2-12-471,15-13-745,3-5-480,-1-7-712,-1 1-592,-17 3-1825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1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0 822 15907,'12'-1'5634,"7"-12"-4458,43-38-728,32-17 64,30-37-8,22-17-32,8-4-400,-14 6-24,-16 23-208,-19 32-232,-35 31-848,-21 14-697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12579,'8'64'7912,"-7"-49"-7518,1 0 1,0 0-1,0 0 1,2-1-1,0 1 1,0-1-1,9 18 0,-12-32-370,-1 1 0,1 0 0,-1 0 0,1 0 0,-1-1 0,1 1 0,-1 0-1,1 0 1,0-1 0,-1 1 0,1-1 0,0 1 0,0 0 0,0-1 0,-1 0-1,1 1 1,0-1 0,0 1 0,0-1 0,0 0 0,0 0 0,0 1 0,0-1-1,-1 0 1,1 0 0,0 0 0,0 0 0,0 0 0,0 0 0,0-1 0,0 1-1,0 0 1,0 0 0,0-1 0,0 1 0,-1 0 0,1-1 0,0 1 0,0-1 0,0 1-1,-1-1 1,1 1 0,0-1 0,1-1 0,3-3 61,1 0 1,-1-1-1,0 1 1,5-9-1,-9 12-62,11-13 83,-7 6-58,1 1 0,1 0 0,-1 0-1,2 0 1,-1 1 0,14-11 0,-20 18-46,0-1 1,-1 0-1,1 1 0,0-1 1,0 1-1,0-1 0,0 1 1,0 0-1,0-1 0,0 1 1,0 0-1,0 0 0,0 0 1,0 0-1,0 0 0,0 0 1,0 0-1,0 0 0,0 0 0,0 0 1,0 0-1,0 1 0,0-1 1,0 0-1,0 1 0,0-1 1,0 1-1,0-1 0,0 1 1,0-1-1,0 1 0,-1 0 1,1-1-1,0 1 0,0 0 1,-1 0-1,1 0 0,0-1 0,-1 1 1,1 0-1,-1 0 0,0 0 1,1 0-1,-1 0 0,1 2 1,2 6-5,0 1 0,0-1 0,2 20 1,-4-21-7,1 3 5,-1-1-3,1-1 1,0 1 0,0-1 0,4 10-1,-5-18 6,-1 0 0,0 1 0,1-1-1,-1 0 1,1 0 0,-1 0 0,1 0 0,0 0-1,-1 0 1,1 0 0,0 0 0,0 0-1,0-1 1,0 1 0,-1 0 0,1 0 0,0-1-1,0 1 1,1-1 0,-1 1 0,0-1 0,0 1-1,0-1 1,0 1 0,0-1 0,0 0-1,1 0 1,-1 0 0,0 1 0,0-1 0,0-1-1,1 1 1,-1 0 0,0 0 0,0 0 0,0 0-1,0-1 1,1 1 0,-1-1 0,2 0-1,4-4 39,0 0 0,0 0-1,0 0 1,0-1 0,-1 0-1,0 0 1,0-1-1,-1 0 1,1 0 0,-2 0-1,1-1 1,-1 0-1,4-8 1,-2 1 72,0 0 1,0-1-1,-1 0 0,-1 0 1,-1 0-1,2-19 0,-6 21-168,-1 12-795,-1 22-2092,4-2 497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1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8994,'106'-11'4961,"-104"24"-112,-2 8-2496,0 5-505,1 8-376,4 0-632,2-3-207,12 2-425,6-16-88,14-7-120,6-5-24,-6-11-56,-1 1-128,-14-10-521,-11 7-415,-13-8-784,5 1-385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12915,'16'-2'5673,"12"0"-3056,15 1-1457,14-1-144,2-3-784,6-3-384,-16 0-856,-15 2-569,-15 14-3768</inkml:trace>
  <inkml:trace contextRef="#ctx0" brushRef="#br0" timeOffset="1">17 129 9362,'13'3'4353,"19"0"-1000,19 6-2145,17-1-616,4-2-592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14235,'6'22'3648,"-6"-22"-3595,0 0-1,0 0 0,0 0 1,0 0-1,0 0 0,0-1 1,0 1-1,0 0 0,0 0 1,0 0-1,0 0 0,1 0 1,-1 0-1,0 0 0,0 0 1,0 0-1,0 0 0,0 0 1,0 0-1,0 0 0,0 0 1,0-1-1,0 1 0,0 0 0,0 0 1,1 0-1,-1 0 0,0 0 1,0 0-1,0 0 0,0 0 1,0 0-1,0 0 0,0 0 1,0 0-1,0 0 0,0 0 1,1 0-1,-1 0 0,0 0 1,0 0-1,0 0 0,0 0 1,0 0-1,0 1 0,0-1 1,0 0-1,0 0 0,0 0 1,0 0-1,0 0 0,1 0 1,-1 0-1,0 0 0,0 0 1,0 0-1,0 0 0,0 0 1,0 1-1,3-42 4316,0-2-3161,-2 41-1151,9-43 419,-9 42-468,-1 1 1,1 0-1,0-1 0,0 1 0,0 0 1,0 0-1,1 0 0,-1 0 0,0 0 1,1 0-1,0 0 0,-1 0 0,1 1 1,0-1-1,0 1 0,2-2 0,-3 2-7,0 1 0,0 0 0,-1 0 0,1 0 0,0 0 0,0 1 0,0-1 0,0 0 0,-1 0 0,1 0 0,0 1 0,0-1 0,-1 0 0,1 1 0,0-1 0,0 0 0,-1 1 0,1-1 0,0 1 0,-1-1 0,1 1 0,-1 0 0,1-1 0,-1 1 0,1-1-1,0 2 1,14 21-14,-13-19 9,0 1-4,10 15-51,0 0-1,21 25 0,-30-40 49,1-1 0,1 1 0,-1-1 0,0 0-1,1-1 1,0 1 0,0-1 0,0 0 0,0 0 0,1 0 0,-1-1-1,1 0 1,0 0 0,10 2 0,-15-4 19,0 0 0,0 0 0,1-1 0,-1 1 0,0 0 0,1-1 0,-1 1-1,0-1 1,0 0 0,0 1 0,0-1 0,0 0 0,0 0 0,0 1 0,0-1 0,0 0 0,0 0 0,0 0 0,0 0 0,0 0-1,-1-1 1,1 1 0,0 0 0,-1 0 0,1 0 0,-1-1 0,0 1 0,1 0 0,-1 0 0,0-2 0,11-53 267,-8 37-213,0 8-31,0-1 1,0 0-1,10-21 1,-11 30-40,-1 0 0,1-1 0,1 1 0,-1 0 0,0 0 0,1 0 0,-1 1 0,1-1 0,0 1 0,0-1 0,0 1 0,0 0 0,1 0 0,-1 0 0,0 1 0,7-3 0,-5 2 85,6-2-634,0 1 1,1 0 0,16-1-1,-26 3 428,-1 1-1,1 0 0,0-1 0,-1 1 0,1 0 0,0 0 1,0 0-1,-1 0 0,1 1 0,0-1 0,-1 0 0,1 1 1,-1-1-1,1 1 0,0 0 0,-1 0 0,1-1 1,-1 1-1,0 0 0,1 0 0,-1 0 0,0 0 0,1 0 1,-1 1-1,0-1 0,0 0 0,0 1 0,0-1 0,0 1 1,0-1-1,-1 1 0,2 2 0,-2-3 1002,7 59 2851,-3-34-3334,-4-20-238,1 0-1,0 1 0,0-1 1,0 0-1,1 0 1,0 0-1,0 0 0,5 10 1,-4-13-118,-1 0 0,1 0 0,-1 0 0,1 0 0,0-1 0,0 1 0,0-1 0,0 0 0,0 0 1,1 0-1,-1 0 0,1-1 0,-1 0 0,8 3 0,-7-3-65,1 0 0,-1 0 0,1 0-1,-1 0 1,1-1 0,0 0 0,-1 0 0,1 0 0,-1 0 0,1-1-1,0 1 1,-1-1 0,1-1 0,-1 1 0,0 0 0,1-1 0,-1 0 0,0 0-1,0 0 1,0-1 0,6-4 0,-7 4-284,0-1 0,0 1 0,0 0 1,-1-1-1,1 0 0,-1 1 0,0-1 0,0 0 0,-1 0 0,1 0 1,-1-1-1,0 1 0,0 0 0,0 0 0,0-8 0,-1-9-2266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 14147,'-23'-73'5697,"59"60"-3872,4 8-521,3 5-464,1 0-584,-7 3-904,-8 4-400,-22 6-1065</inkml:trace>
  <inkml:trace contextRef="#ctx0" brushRef="#br0" timeOffset="1">153 86 12179,'-101'85'4809,"127"-88"-3145,3-1-720,12 4-680,3 2-880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10074,'36'52'4769,"-52"-26"-832,5 0-2297,2-3-503,8 1-217,9-9-664,5 1-88,10-8-56,-1-3-8,8 1-8,-3-4-96,-1-2-464,-1-3-400,-7-12-1049,1 2-3824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 10946,'14'-3'5185,"12"-2"-1824,2 2-2449,1-1-127,5 8-1066,-3 0-623,-5 8-4353</inkml:trace>
  <inkml:trace contextRef="#ctx0" brushRef="#br0" timeOffset="1">2 186 13883,'-2'4'5329,"2"6"-3569,10-2-823,22 2-345,12-5-560,23-3-1577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61 223 12083,'-1'1'262,"-1"1"1,1-1 0,0 0-1,-1 1 1,1-1 0,-1 0-1,0 0 1,1 0 0,-1-1 0,0 1-1,0 0 1,1 0 0,-1-1-1,0 0 1,-3 1 0,5-2-94,-1 0 0,0 0 0,1 0 0,-1 0 1,1 0-1,-1 0 0,1 0 0,-1 0 0,1-1 0,0 1 1,0 0-1,0 0 0,0 0 0,-1-1 0,2 1 0,-1 0 1,0-2-1,-2-26 900,-10-27 769,8 44-1621,2-1 1,-1 1-1,1 0 0,1-1 1,0 1-1,2-18 1,0 20-20,-1 10-117,0-1 0,-1 0 0,1 0 0,0 0 0,1 0 0,-1 0 0,0 0 0,0 0 0,0 1 0,0-1 0,1 0 0,-1 0 0,0 0 0,1 0 0,-1 1 0,1-1 0,-1 0 0,2-1 0,0 2-15,-1 0-1,1 1 1,0-1-1,-1 0 1,1 1 0,0 0-1,-1-1 1,1 1-1,-1 0 1,1-1-1,-1 1 1,1 0-1,0 2 1,392 208 998,-381-205-1092,-7-3 75,0-1-1,0 1 1,0-1 0,-1 2 0,1-1-1,-1 1 1,7 6 0,-12-10-35,1 0 0,-1 1 0,0-1 1,0 1-1,1-1 0,-1 1 0,0-1 0,0 1 0,0-1 1,0 1-1,0-1 0,1 1 0,-1-1 0,0 1 0,0-1 1,-1 1-1,1-1 0,0 1 0,0-1 0,0 1 0,0-1 1,0 0-1,0 1 0,-1-1 0,1 1 0,0-1 0,0 1 1,-1-1-1,1 1 0,0-1 0,0 0 0,-1 1 0,0 0 1,-2 1 47,0 1 1,-1-1 0,1 0 0,-1 0-1,0 0 1,1-1 0,-7 2 0,-35 10 32,-1-2 0,0-2 1,-75 5-1,13-2-1482,67-4-506,22 0-1218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12251,'18'-2'5337,"3"-2"-3025,17 7-799,1 0-81,0 8-632,1 11-336,-15 4-208,-9 8-48,-24 0-160,-13 3 24,-12 4-48,2 1-32,7 0-120,3-8-160,11-4-568,3-12-408,12-1-2081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5:04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15371,'0'-3'14107,"0"1"-13291,0 0-295,0 1-337,0-1-264,0 0-1329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92 7266,'30'7'7674,"4"-9"-4381,35-15-2407,-48 10-10,2 2-605,-2 0-96,33-12 0,-49 14-126,0 1 0,0 0 0,0-1 0,-1 0 1,1 0-1,-1 0 0,1-1 0,-1 0 0,0 1 0,0-1 1,4-7-1,-10 11-4,-1-1 1,1 1 0,-1 0-1,1 0 1,-1 1 0,1-1-1,-1 0 1,0 1 0,1-1-1,0 1 1,-1 0-1,1 0 1,-5 2 0,1 0-52,-7 3-41,-1 1 0,-16 11 0,26-15 33,0 0 1,0 0-1,0 0 1,0 1 0,1 0-1,-1 0 1,1 0-1,0 0 1,0 0 0,0 0-1,1 1 1,-3 7-1,-5 21 39,-5 42 0,9-39-10,-13 40 0,-47 125 617,65-197-459,-1 1 0,0-1 0,0 0 0,0 0 0,0 0 0,-1 0 0,-2 4 0,4-7-132,1-1 0,-1 1 0,0-1 0,1 1 1,-1-1-1,1 1 0,-1-1 0,0 0 1,0 1-1,1-1 0,-1 0 0,0 1 0,1-1 1,-1 0-1,0 0 0,0 0 0,1 0 1,-1 0-1,0 0 0,0 0 0,0 0 1,1 0-1,-1 0 0,0 0 0,0 0 0,1 0 1,-1-1-1,0 1 0,0 0 0,1-1 1,-1 1-1,0 0 0,1-1 0,-1 1 0,1-1 1,-1 1-1,0-1 0,1 1 0,-1-1 1,1 0-1,-1 1 0,1-1 0,0 1 0,-1-1 1,1 0-1,-1 0 0,0-1-63,-1 0 0,1 0 0,0 0 0,0 0 0,0-1 1,0 1-1,1 0 0,-1 0 0,0 0 0,1-1 0,0 1 0,-1 0 0,1-1 0,0 1 0,0 0 0,0-1 0,1 1 0,-1 0 0,0 0 1,1-1-1,0 1 0,-1 0 0,1 0 0,0 0 0,0-1 0,0 1 0,0 0 0,1 1 0,-1-1 0,1 0 0,-1 0 0,1 0 0,-1 1 0,1-1 1,0 1-1,3-3 0,2-1-167,0 0 0,0 1 0,1-1 0,-1 1 0,1 1 0,0-1 0,0 2 0,17-5 0,25 3-1154,-4 4-330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9:03.71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13 10 9186,'-12'-9'5820,"18"9"-5610,2 0 16,14 2-176,170 4 183,-102-6-78,283 10 1178,-325-9-975,-39-2-242,0 1 1,0 0-1,0 0 0,0 1 1,0 1-1,13 3 0,-17-2 241,-14-2-1182,5-1 72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09:04.86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30 54 8034,'-29'-4'5399,"29"4"-5380,0 0 1,0 0-1,0 0 0,0 0 1,0 0-1,0 0 0,1 0 1,-1 0-1,0 0 1,0-1-1,0 1 0,0 0 1,0 0-1,0 0 0,0 0 1,0 0-1,0 0 1,0 0-1,0 0 0,0 0 1,0 0-1,0 0 0,0 0 1,0 0-1,0-1 0,0 1 1,0 0-1,0 0 1,0 0-1,0 0 0,0 0 1,0 0-1,0 0 0,0 0 1,0 0-1,0 0 1,0-1-1,0 1 0,0 0 1,0 0-1,0 0 0,0 0 1,0 0-1,0 0 1,0 0-1,0 0 0,0 0 1,0 0-1,0 0 0,0 0 1,-1 0-1,1 0 1,0 0-1,0-1 0,0 1 1,0 0-1,0 0 0,24-3 390,199-7 440,166-13-497,-100 14 257,-244 9-456,-67 9-1151,-2-4-2105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0:03.9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603 32 9258,'-2'-2'196,"0"-1"0,0 0 0,0 1 0,0 0 0,-1-1 0,1 1 0,-1 0 0,1 0 0,-1 0 0,0 1 0,0-1 0,1 0-1,-6-1 1,4 3-153,0 0-1,0 0 0,0 0 0,0 0 0,0 1 0,0 0 0,0-1 0,0 1 0,1 1 0,-1-1 1,-6 3-1,-276 88 2453,243-80-2374,31-8-76,1-1 0,1 1 1,-1 1-1,1 0 0,-1 0 0,1 1 0,1 1 0,-18 13 0,21-14-71,0 1 0,1-1 0,-1 1-1,1 0 1,0 1 0,1-1 0,0 1 0,0 0-1,1 0 1,-1 0 0,2 0 0,-3 11 0,1-3 20,1 0 0,1 0 0,-1 18 0,4-28 7,-1 1 0,1-1 0,0 0 0,0 0 0,1 0 0,-1 0 1,1 0-1,1 0 0,-1 0 0,1-1 0,4 7 0,60 80 78,-7-11 90,-51-70-163,1 0 0,0 0 0,0-1 0,1-1 0,0 1 0,1-2 1,0 1-1,1-2 0,24 12 0,-13-8 58,-1-2 1,1 0 0,1-2-1,46 8 1,-36-12 3,1 0 0,-1-3 0,1-1 0,0-2 1,-1-1-1,52-13 0,-38 4 108,0-3 1,0-2-1,83-43 1,-112 50-145,0-1 0,-1-1 0,0-1 0,-1 0 0,-1-1 0,0-1 0,20-25 0,-29 30 7,0 0 0,0-1 0,-1 0 0,0 0 0,-1-1-1,-1 1 1,0-1 0,-1-1 0,0 1 0,-1-1 0,-1 1-1,0-1 1,1-21 0,-4 27-9,1 0 0,-1 0 0,0 0-1,0 1 1,-1-1 0,0 0 0,-1 1 0,1-1 0,-1 1 0,-1 0-1,0 0 1,0 0 0,-9-12 0,4 10-11,1 0 0,-1 1 0,0 0-1,-1 0 1,0 1 0,0 0 0,-1 1 0,-14-7 0,-1 2-23,-1 2 1,0 1-1,0 1 0,-1 1 1,0 1-1,0 1 1,-31 1-1,-3 3-96,-1 3 0,1 2 0,0 3 0,1 3 0,-102 31 0,91-11-1022,4 7-729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0:12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732 107 7706,'0'-1'168,"-1"0"0,0 0 1,1-1-1,-1 1 0,0 0 1,0 0-1,0 0 0,0 1 1,0-1-1,0 0 0,0 0 0,0 0 1,0 1-1,0-1 0,-3 0 1,-10-7-84,-34-20-73,44 26 17,1 1 1,-1 0-1,0 1 1,0-1-1,1 1 1,-1-1-1,0 1 1,0 0 0,0 1-1,0-1 1,1 1-1,-1-1 1,0 1-1,0 0 1,1 0-1,-1 1 1,-5 2 0,-2 0 163,-76 23 1373,46-15-917,-67 29-1,76-26-562,1 1 0,-41 30 0,59-37-62,1 1 0,1 1 0,-1 0 0,2 1 0,-1 0 0,2 0 0,-16 26 0,7-6 13,-54 107 4,71-136-36,0 0 0,0 1-1,1-1 1,-1 0 0,1 0-1,0 0 1,0 0 0,0 0-1,0 1 1,1-1 0,-1 0-1,1 0 1,-1 0 0,1 0-1,0 0 1,1 0 0,1 4-1,4 5 90,0 1-1,16 18 0,-6-7-15,-9-12-51,1-1 0,0-1 0,1 0 0,-1 0 0,2-1 0,0 0-1,0-1 1,0 0 0,1-1 0,18 9 0,10 1 112,0-2 1,43 10-1,-9-4-42,-42-11-4,1-1 1,66 9 0,-82-16-25,-1-2 0,1 0 0,0-1 1,0 0-1,-1-1 0,1-1 0,31-11 1,-18 4 124,-1-3 1,0 0 0,54-34 0,-70 38-181,1-1-1,-1-1 1,0 0 0,-1-1 0,-1 0 0,0-1 0,0-1-1,-1 1 1,9-18 0,-7 8 77,-1 0-1,13-38 1,-21 49-61,0 0-1,-1 0 1,0-1-1,-1 1 1,0 0-1,-1-1 1,-2-17-1,2 22-27,-4-27 13,-1 1 0,-13-46-1,15 69-7,-1-1 0,-1 1-1,0 0 1,-1 0-1,0 1 1,0 0 0,-1 0-1,-1 0 1,1 1-1,-16-14 1,6 9-4,-2 1 1,1 0-1,-2 1 1,0 2-1,0 0 1,-1 1-1,0 1 1,0 0-1,-1 2 1,0 1-1,-27-3 1,5 2 6,0 3-1,0 2 1,-1 1 0,-78 12 0,93-7-132,0 2 1,0 1 0,1 1-1,0 2 1,-36 18-1,-40 24-1121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163 284 11266,'8'69'4140,"-7"-68"-3953,-1 0 1,0-1-1,0 1 1,0 0-1,0 0 1,-1 0-1,1-1 1,0 1-1,0 0 1,0 0-1,-1 0 1,1-1-1,0 1 1,-1 0-1,1 0 1,0-1-1,-1 1 1,1 0-1,-1-1 1,1 1-1,-1-1 1,0 1-1,1-1 1,-1 1-1,0-1 1,1 1-1,-1-1 1,0 1-1,1-1 1,-1 0-1,0 1 1,0-1-1,0 0 1,1 0-1,-1 0 1,0 0-1,0 0 1,0 1-1,1-1 1,-1 0-1,0-1 1,0 1-1,-1 0 1,1-34 402,-1 0 0,-1 0 0,-2 0 1,-2 0-1,-1 1 0,-17-45 0,19 62-249,3 11-139,1 0-1,0-1 1,0 1 0,0 0-1,1-1 1,-2-9 0,3 13-182,0 1 0,0 0 0,1 0 0,-1-1 0,0 1 0,1 0 0,-1 0 0,0 0 0,1-1 0,0 1 0,-1 0 1,1 0-1,0 0 0,-1 0 0,1 0 0,0 0 0,0 0 0,0 0 0,0 0 0,0 1 0,0-1 0,0 0 0,0 0 0,0 1 1,0-1-1,1 1 0,-1-1 0,0 1 0,0 0 0,0-1 0,1 1 0,-1 0 0,0 0 0,1 0 0,-1 0 0,2 0 0,6-1-29,1 1 0,-1 1 0,1 0 0,0 0 0,-1 0-1,1 2 1,-1-1 0,0 1 0,0 0 0,0 1 0,0 0-1,-1 0 1,1 1 0,7 6 0,0 0-44,-1 1 0,0 1 0,-1 0 0,0 1 0,-1 0 0,11 17 0,-21-28 48,-1 0-1,0 1 1,1-1-1,-2 1 1,1 0-1,0-1 1,-1 1-1,1 0 1,-1 0-1,0 0 1,0 0-1,-1 0 1,1 0-1,-1 0 0,0 1 1,0-1-1,0 0 1,-1 0-1,1 0 1,-1 0-1,0 0 1,0 0-1,-1 0 1,1 0-1,-1-1 1,0 1-1,0 0 1,0-1-1,0 1 1,-1-1-1,1 0 1,-5 4-1,-1 1 71,0-1 1,-1 0-1,0 0 0,0-1 1,0 0-1,-1-1 0,0 0 1,0 0-1,-1-1 0,1 0 1,-13 2-1,2-2-23,-1-1 0,0-1 1,0-1-1,0-1 0,0-1 1,-43-7-1,63 8-86,0 0 1,0 0 0,0-1-1,0 1 1,0-1 0,0 0-1,0 1 1,0-1-1,0 0 1,0 0 0,0 0-1,1 0 1,-1-1-1,0 1 1,1 0 0,-1-1-1,-1-2 1,2 3-1,1 1 0,0-1-1,0 1 1,0-1 0,0 1 0,0-1 0,0 1-1,0-1 1,0 0 0,0 1 0,0-1 0,1 1 0,-1-1-1,0 1 1,0-1 0,0 1 0,1-1 0,-1 1 0,0-1-1,0 1 1,1-1 0,-1 1 0,1 0 0,0-1-1,23-15-1310,-4 8 344,0 1-1,1 1 0,-1 0 1,1 2-1,0 0 1,1 2-1,-1 0 0,0 2 1,38 2-1,-21 3-668,48 10 0,35 19 2041,-92-29 1897,-29-5-2020,1 0 0,-1 1 0,1-1 1,-1 0-1,1 0 0,-1 0 0,1 0 0,0 0 1,-1 0-1,1 0 0,-1 0 0,1 0 0,-1 0 0,1 0 1,0 0-1,-1 0 0,1 0 0,-1 0 0,1 0 0,-1-1 1,1 1-1,-1 0 0,1 0 0,-1-1 0,1 1 1,-1 0-1,1-1 0,-1 1 0,0-1 0,1 1 0,-1 0 1,1-1-1,-1 0 0,-26-93 5945,-6-48-8469,31 132-509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14347,'3'-22'3378,"-3"22"-3336,0 0 1,0 0 0,0 0-1,0 0 1,0 0-1,0-1 1,1 1-1,-1 0 1,0 0 0,0 0-1,0 0 1,0 0-1,0 0 1,0 0 0,0 0-1,0-1 1,1 1-1,-1 0 1,0 0 0,0 0-1,0 0 1,0 0-1,0 0 1,0 0 0,1 0-1,-1 0 1,0 0-1,0 0 1,0 0-1,0 0 1,0 0 0,0 0-1,1 0 1,-1 0-1,0 0 1,0 0 0,0 0-1,0 0 1,0 0-1,1 0 1,-1 0 0,0 0-1,0 1 1,0-1-1,0 0 1,0 0 0,0 0-1,0 0 1,0 0-1,1 0 1,-1 0-1,0 0 1,0 1 0,0-1-1,0 0 1,0 0-1,17 36 2569,-4-6-2033,-5-15-211,-4-4-209,0-2 0,1 1 0,1-1 0,0 0 0,0 0 0,1 0 0,0-1 0,0 0 0,15 12 0,-22-19-134,1-1 0,-1 0 0,0 0 0,1 0 0,-1 0 0,0 0 0,1 1 0,-1-1 0,1 0 0,-1 0 0,0 0 0,1 0 0,-1 0 0,1 0 0,-1 0 0,0 0 0,1 0 0,-1-1 0,0 1 0,1 0 0,-1 0 0,1 0 0,-1 0 0,0 0 0,1-1 0,-1 1 0,0 0 0,1 0 1,-1-1-1,0 1 0,0 0 0,1 0 0,-1-1 0,0 1 0,0 0 0,1-1 0,-1 1 0,0 0 0,0-1 0,0 1 0,0 0 0,0-1 0,1 1 0,-1-1 0,0 1 0,0-1 0,7-28 632,-2 9-304,16-39 234,29-66-631,-48 120-67,-1 2-20,0 1 0,-1 0 0,1 0 0,0 0 0,1 0 0,-1 0 0,0 0 0,0 0 0,1 0 0,-1 0 0,1 1 0,0-1 0,-1 1 0,1-1-1,0 1 1,0-1 0,0 1 0,4-2 0,16 4-2120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7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16996,'47'89'6609,"-55"-113"-4272,5-5-617,-5-17-456,5-1-216,3 11-624,0 7-207,8 18-1058,-5 6-695,12 16-1609,-6 4-2800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11626,'1'0'291,"1"0"-1,-1 0 1,1 0-1,-1 0 0,1-1 1,-1 1-1,1 0 1,-1-1-1,1 1 0,-1-1 1,1 1-1,-1-1 1,1 0-1,-1 0 0,0 0 1,0 0-1,1 0 0,1-2 1,-3 1 63,1 0-1,-1 0 1,0 0 0,0 0-1,0 0 1,0 0 0,0 0-1,-1 0 1,1 0 0,-1 0-1,1 0 1,-2-2 0,-1-10 277,0 5 420,1-1 0,1 1 0,-1-1 0,2 0 0,-1-14 0,2 24-1018,-1-1 0,0 1 0,0-1 0,0 1 0,0-1 0,1 1 0,-1-1 0,0 1 0,0-1 0,1 1 0,-1-1 0,0 1 0,1 0 0,-1-1 0,1 1 0,-1 0 0,0-1 0,1 1 0,-1 0 0,1 0 0,-1-1 0,1 1 0,-1 0 0,1 0 0,-1 0 0,1 0 0,-1-1 0,1 1 0,-1 0 0,1 0 0,-1 0 0,1 0 0,0 0 0,27 4-165,-27-4 136,22 5-121,0 2 0,0 0 1,44 21-1,-54-21 39,0-1 0,0 2 0,-1 0 0,0 0 0,0 1 0,-1 1 1,0 0-1,15 18 0,-25-27 67,0 0 1,0 1-1,0-1 1,-1 0-1,1 1 1,0-1 0,-1 1-1,1-1 1,0 1-1,-1-1 1,0 1-1,1 0 1,-1-1-1,0 1 1,0-1-1,0 1 1,0 0 0,0-1-1,0 1 1,-1 0-1,1-1 1,0 1-1,-2 2 1,1-2 5,-1 0 1,1 1-1,-1-1 0,0 0 1,0 0-1,0 0 0,0 0 1,0 0-1,-1 0 1,1-1-1,-1 1 0,-2 1 1,-10 4 12,0-1 1,0-1-1,-28 6 0,39-10-13,-7 2-152,0-1-1,0 0 1,0 0 0,0-1-1,0-1 1,-19-1-1,17-5-1273,18-2-606,22-6-1135,0 3 504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9706,'25'-57'4094,"-20"45"1401,-7 20-5104,1 0 1,0 0-1,0 0 0,2 16 1,-2 17 119,-1-20-214,-1-8-97,2-1 0,0 1 0,0-1-1,1 1 1,2 12 0,-2-22-181,1 0 0,-1-1 0,1 1 1,0-1-1,0 1 0,0-1 0,0 1 0,0-1 0,0 0 0,1 1 0,-1-1 1,1 0-1,-1 0 0,1 0 0,0 0 0,0 0 0,0-1 0,0 1 1,0 0-1,1-1 0,-1 0 0,0 1 0,1-1 0,-1 0 0,1 0 1,-1 0-1,1-1 0,-1 1 0,6 0 0,2 0-105,0 0-1,1 0 1,-1-1 0,0-1-1,18-2 1,-23 2-142,-1 0 0,1 0 0,0-1 0,0 1 0,-1-1 0,1-1 0,-1 1 0,0 0 0,1-1 0,-1 0 0,-1 0 0,1 0 0,6-8 0,3-7-2115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 13811,'11'-1'5537,"5"-4"-3128,12 3-1881,-2-1-208,3 3-216,2 10-424,-5-2-1193,-3 2-1167</inkml:trace>
  <inkml:trace contextRef="#ctx0" brushRef="#br0" timeOffset="1">2 225 12531,'-2'-1'9698,"22"1"-8354,3 0-1136,16 1-64,9-1-504,1 2-688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2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318 77 9426,'21'3'6784,"-21"-3"-6717,-1 0 1,1 1-1,0-1 0,0 0 1,-1 0-1,1 0 1,0 0-1,0 0 0,0 0 1,-1 0-1,1 0 1,0 1-1,0-1 0,0 0 1,-1 0-1,1 0 1,0 0-1,0 1 0,0-1 1,0 0-1,0 0 1,0 0-1,-1 1 1,1-1-1,0 0 0,0 0 1,0 0-1,0 1 1,0-1-1,0 0 0,0 0 1,0 1-1,0-1 1,0 0-1,0 0 0,0 0 1,0 1-1,0-1 1,0 0-1,0 0 0,0 1 1,0-1-1,1 0 1,-1 0-1,0 0 0,0 1 1,0-1-1,0 0 1,0 0-1,0 0 0,1 1 1,-1-1-1,0 0 1,0 0-1,0 0 1,1 0-1,-1 0 0,0 0 1,0 1-1,0-1 1,1 0-1,-1 0 0,-36 19 2100,25-12-1618,0-1-1,0 0 1,-23 7-1,17-9-141,0 0-1,0-1 1,-1-1 0,-18 0-1,27-2-293,1 0 1,-1-1-1,1 0 0,0 0 1,0-1-1,-1 0 0,1 0 1,0-1-1,1 0 0,-11-5 1,15 7-144,2-1 1,-1 1 0,0 0-1,0-1 1,0 1 0,0-1-1,1 0 1,-1 1 0,1-1-1,-1 0 1,1 0 0,0 0-1,0 0 1,0 0-1,0 0 1,0 0 0,0-1-1,1 1 1,-1 0 0,1 0-1,-1-1 1,1 1 0,0 0-1,0-1 1,0 1 0,0 0-1,0-1 1,1 1 0,-1 0-1,1 0 1,-1-1 0,3-3-1,-2 2-170,1 0 0,0 0 0,1 1 0,-1-1 0,1 0 0,-1 1 0,1 0 0,0 0 0,0-1 0,1 2 0,-1-1 0,1 0 0,-1 1 0,1-1 0,7-2 0,-3 2-258,0 1 1,0 1 0,0-1 0,0 1-1,1 1 1,-1-1 0,0 1-1,0 1 1,1 0 0,7 1-1,41 8-4092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14299,'0'-3'8530,"3"32"-8122,7 38-152,1-44-192,7-7-48,6-3-72,4 3-72,-4-9-248,4-2-176,0-9-544,-7-9-265,8 4-2376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14835,'12'-3'5273,"19"1"-4401,-2-4-255,12 7-121,-2 2-248,1 4-1160,6 3-393</inkml:trace>
  <inkml:trace contextRef="#ctx0" brushRef="#br0" timeOffset="1">4 153 12539,'-2'5'5809,"2"5"-2312,11 1-2105,12 1-1048,8-1-144,18-4-24,0-3-248,16 0-1240,-5-3-184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1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16700,'50'38'6041,"-51"-43"-4905,1-10-472,5-3-360,4-3-72,1-10-584,0 10-448,-10-10-1232,0 4-1473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66 14395,'-39'-62'6233,"60"59"-2616,15 3-2129,9 2-295,-1 2-337,0 1-336,-6 0-592,-4-3-320,-7-2-1432,-5 0-969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16748,'0'-1'6105,"3"-2"-4753,0-41-608,46-59-360,-44 42-120,-5 9-616,7 14-384,-7 22-1408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9 150 12299,'-5'49'2075,"1"-18"-572,5-25-79,1-12 818,17-50-535,-12 39-1315,-1 0 1,-1 0-1,5-28 1,-8 31-147,-2 9-104,0-1 0,1 1 1,0-1-1,0 1 0,0 0 0,1-1 0,0 1 1,0 0-1,4-8 0,-6 13-124,1 0 0,-1-1-1,1 1 1,-1 0 0,0 0 0,1-1 0,-1 1 0,1 0 0,-1 0-1,1 0 1,-1 0 0,1 0 0,-1 0 0,1 0 0,-1 0 0,1 0-1,-1 0 1,1 0 0,-1 0 0,1 0 0,-1 0 0,1 1 0,-1-1-1,1 0 1,-1 0 0,1 0 0,-1 1 0,0-1 0,1 0 0,-1 1-1,1-1 1,-1 0 0,0 1 0,1-1 0,-1 0 0,0 1 0,1-1-1,-1 1 1,0-1 0,0 0 0,0 1 0,1-1 0,-1 2 0,17 25 254,-16-26-239,9 19 86,-6-10-95,1-1 1,0 0-1,1 0 1,12 16-1,-17-23-32,1-1 0,0 1-1,-1-1 1,1 1 0,0-1 0,0 1 0,0-1-1,0 0 1,0 0 0,0 0 0,0 0-1,0 0 1,0-1 0,1 1 0,-1-1-1,0 1 1,0-1 0,1 0 0,-1 0 0,0 0-1,1 0 1,-1 0 0,0 0 0,0-1-1,1 1 1,-1-1 0,0 0 0,4-1-1,3-3 3,-1 0 1,0-1-1,0 1 0,0-2 0,0 1 0,-1-1 0,0 0 0,-1-1 0,1 0 0,-1 0 0,-1 0 0,0-1 0,0 1 0,6-17 0,-3 99-42,-6-57-378,0-1 0,2 1 1,7 24-1,-9-35 165,0-1 0,1 0 0,-1 0 1,1 0-1,0-1 0,0 1 0,1-1 0,-1 1 1,1-1-1,0 0 0,0 0 0,0-1 1,1 1-1,-1-1 0,7 3 0,33 9-2783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10642,'78'23'4428,"-78"-22"-4267,1-1 0,-1 0 1,1 0-1,0 0 0,-1 0 1,1 0-1,-1 0 0,1-1 0,-1 1 1,1 0-1,0 0 0,-1 0 1,1 0-1,-1-1 0,1 1 0,-1 0 1,1 0-1,-1-1 0,1 1 0,-1-1 1,0 1-1,1 0 0,-1-1 1,1 1-1,-1-1 0,0 1 0,1-1 1,-1 1-1,0-1 0,0 1 1,1-1-1,-1 1 0,0-1 0,0 1 1,0-1-1,0 1 0,0-1 1,0 0-1,2-25 1238,-2 22-905,0-12-91,-2 0-1,0 1 1,-1-1-1,0 1 1,-11-27 0,7 20-127,-8-42 0,14 57-237,1 0-1,-1 0 0,1 0 0,0-1 0,1 1 0,0 0 0,0 0 0,1 0 0,-1 0 0,4-8 0,-3 13-42,-1 0-1,1 0 1,-1 0-1,1 0 0,0 0 1,0 1-1,0-1 1,0 0-1,0 1 0,0-1 1,0 1-1,0 0 1,1 0-1,-1 0 0,1 0 1,-1 0-1,0 0 1,1 1-1,-1-1 1,1 1-1,0 0 0,-1 0 1,1 0-1,-1 0 1,1 0-1,4 1 0,5 0-26,0 1 0,-1 0-1,24 7 1,-30-7 22,0 0 1,0 0-1,0 1 0,0-1 0,0 1 1,0 0-1,-1 1 0,0-1 1,7 7-1,-10-9 11,0 0 0,0 0-1,0 0 1,-1 0 0,1 1 0,0-1 0,-1 0 0,1 0-1,-1 0 1,0 0 0,1 1 0,-1-1 0,0 0 0,1 0-1,-1 1 1,0-1 0,0 0 0,0 0 0,0 1 0,0-1 0,-1 0-1,1 0 1,0 1 0,0-1 0,-1 0 0,1 0 0,-1 1-1,1-1 1,-1 0 0,0 0 0,1 0 0,-1 0 0,0 0-1,0 0 1,0 0 0,0 0 0,1 0 0,-1-1 0,-1 1-1,1 0 1,0 0 0,-1 0 0,-15 9-13,0-1 0,0-1 0,0-1 1,-1 0-1,0-1 0,-1-1 0,-19 3 0,4-5-869,7-3-555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11987,'40'-39'5721,"-40"49"-1208,-1 11-3705,-4 5-320,5 5-136,3-2 16,13-6-208,7-1-88,6-10-16,5-7-40,2-5-112,2-5-176,-9-8-432,-5 0-296,-11-8-809,-1 3-119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 14475,'11'-5'5249,"24"-1"-4265,2-1-319,-3 3-193,8 4-160,-1 0-768,-5 1-513,-9 6-4408</inkml:trace>
  <inkml:trace contextRef="#ctx0" brushRef="#br0" timeOffset="1">0 183 15515,'10'4'5337,"13"5"-4904,12 0-625,22 1-969,7-3-3304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42 282 14851,'-16'19'1903,"-3"1"170,13-16-781,6-6 464,2-8-1467,0 0 0,0 0-1,-1-1 1,-1 1 0,0-16-1,1-21 197,0 31-328,2 0 1,0 1-1,1-1 1,0 1-1,1 0 1,11-20-1,-14 30-121,0 1-1,0-1 1,1 1-1,-1 0 1,1 0 0,0 0-1,1 0 1,-1 1-1,1-1 1,-1 1 0,1 0-1,0 0 1,0 0 0,1 1-1,-1-1 1,0 1-1,1 0 1,0 0 0,-1 1-1,1-1 1,0 1-1,0 0 1,0 0 0,8 1-1,-11 0-37,0 0-1,0 0 1,0 0-1,0 1 1,0-1-1,1 1 1,-1-1-1,0 1 1,-1 0-1,1 0 1,0 0-1,0 0 1,0 0-1,0 0 1,-1 1-1,1-1 1,-1 0-1,1 1 0,-1-1 1,1 1-1,-1 0 1,0-1-1,0 1 1,0 0-1,0 0 1,0 0-1,0 0 1,0 0-1,0 4 1,0-3-13,-1 1-1,1 0 1,-1-1 0,0 1-1,0 0 1,0 0 0,0-1 0,-1 1-1,1 0 1,-1-1 0,0 1-1,0 0 1,-1-1 0,1 1-1,-4 6 1,-2-2 17,0 0 0,0-1-1,-1 1 1,0-1 0,0-1-1,-1 0 1,1 0 0,-2 0 0,1-1-1,0 0 1,-1-1 0,0 0-1,-14 3 1,24-7-4,0 0 0,0 0 0,-1 0 0,1 0 0,0 0 1,0 1-1,-1-1 0,1 0 0,0 0 0,0 0 0,0 0 0,-1 0 0,1 1 0,0-1 0,0 0 0,0 0 0,0 0 0,0 1 0,-1-1 0,1 0 0,0 0 0,0 0 1,0 1-1,0-1 0,0 0 0,0 0 0,0 1 0,0-1 0,0 0 0,0 0 0,0 1 0,0-1 0,0 0 0,0 0 0,0 1 0,0-1 0,0 0 0,7 12-88,15 8-55,-21-18 134,12 10-156,0-1 0,0 0 0,1-1 1,0-1-1,1 0 0,19 8 0,-30-15 151,1-1 0,-1 1 0,1-1 0,0 0 0,0 0 0,0-1-1,0 0 1,0 1 0,-1-1 0,1-1 0,0 1 0,0-1 0,0 0 0,0 0 0,-1 0 0,1-1 0,0 0 0,-1 0 0,0 0 0,1 0 0,-1-1 0,0 1 0,0-1 0,0 0 0,0 0-1,4-6 1,1-2 183,-1 0-1,0 0 0,-1-1 1,0 0-1,7-20 0,0 3 247,7-26 524,-17 42-359,1 1 0,0 0 0,0 0 0,14-21 0,-19 32-549,1 1 0,-1 0 1,0-1-1,0 1 0,1 0 1,-1 0-1,0-1 0,1 1 1,-1 0-1,0 0 1,1 0-1,-1-1 0,0 1 1,1 0-1,-1 0 0,0 0 1,1 0-1,-1 0 0,0 0 1,1 0-1,-1 0 1,0 0-1,1 0 0,-1 0 1,1 0-1,-1 0 0,0 0 1,1 0-1,-1 0 0,0 0 1,1 0-1,-1 0 1,0 1-1,1-1 0,-1 0 1,14 14 331,6 22-412,-19-34 69,98 182-3840,-93-172 3259,17 32-1960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0:3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59 10842,'-16'-59'8290,"13"68"-6458,-2 10-743,5 4-145,8 16-456,-8-8-152,0 3-472,-5-2-424,-3-12-1721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2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15947,'16'-4'5930,"10"1"-4074,24 3-1752,12-5-32,8 10-400,0-2-560,-13-3-753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5 374 18044,'-2'-8'115,"1"1"0,0 0 0,0 0 0,1-1 1,0 1-1,1 0 0,-1 0 0,3-10 0,1-14 238,-3-25 215,-2 34-207,2 0 0,0-1-1,2 1 1,6-29 0,-5 42-4,-1 9 17,-4 20 154,0-10-520,0-1 1,1 0 0,0 1-1,0-1 1,1 0-1,0 1 1,1-1 0,0 0-1,0 0 1,1 0 0,1-1-1,-1 1 1,1 0 0,1-1-1,-1 0 1,1 0-1,1-1 1,0 1 0,0-1-1,11 11 1,-14-17-16,-1 1 0,1-1 0,-1 0 0,1 1 0,-1-1 1,1 0-1,-1-1 0,1 1 0,0 0 0,0-1 0,-1 1 0,1-1 0,0 0 0,0 0 0,-1 0 0,1 0 1,0-1-1,0 1 0,-1-1 0,1 0 0,0 1 0,-1-1 0,1 0 0,0-1 0,-1 1 0,0 0 1,1-1-1,-1 1 0,0-1 0,0 0 0,0 0 0,0 0 0,3-4 0,4-3-2,-1-1 1,-1 0-1,0-1 0,0 0 0,-1 0 1,5-12-1,7-24 138,15-62 1,-26 89 228,-6 27 330,-6 36 26,-11 95-173,15-120-734,1 0 0,1 0 0,0-1 0,1 1 0,8 27 0,4-15-1400,5-8-545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12827,'80'-87'5017,"-87"115"-3337,1 9-736,4 1-520,10-2-39,8-12-129,7-5-120,14-12-80,-4-1-56,9-1-304,-6-10-233,-10 1-663,0-8-272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13027,'23'0'5153,"11"2"-3473,23-6-848,-2 3-31,0-6-369,4-1-160,-27 6-816,-1-2-489</inkml:trace>
  <inkml:trace contextRef="#ctx0" brushRef="#br0" timeOffset="1">44 176 12339,'-10'70'4193,"80"-85"-3881,8 4-440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62 240 11434,'-52'37'3821,"52"-37"-3793,0 0 0,-1 0 0,1 0 1,0 1-1,0-1 0,0 0 0,0 0 0,-1 0 0,1 0 0,0 0 0,0 0 0,0 0 0,-1 0 0,1 1 0,0-1 1,0 0-1,-1 0 0,1 0 0,0 0 0,0 0 0,0 0 0,-1 0 0,1 0 0,0-1 0,0 1 0,-1 0 0,1 0 0,0 0 1,0 0-1,0 0 0,-1 0 0,1 0 0,0 0 0,0 0 0,0-1 0,0 1 0,-1 0 0,1 0 0,0 0 0,0 0 0,0-1 1,0 1-1,0 0 0,-1 0 0,1 0 0,0-1 0,0 1 0,0 0 0,0 0 0,0 0 0,0-1 0,0 1 0,0 0 0,0 0 1,0-1-1,0 1 0,0 0 0,0 0 0,0 0 0,0-1 0,0 1 0,0 0 0,0 0 0,0-1 0,1 1 0,4-20 731,-3 14-451,41-204 2779,-43 210-3082,0-1-1,0 1 1,0 0-1,-1 0 1,1 0 0,0-1-1,0 1 1,0 0 0,0 0-1,0-1 1,0 1 0,0 0-1,0 0 1,0-1-1,0 1 1,0 0 0,1 0-1,-1-1 1,0 1 0,0 0-1,0 0 1,0 0 0,0-1-1,0 1 1,0 0-1,1 0 1,-1 0 0,0-1-1,0 1 1,0 0 0,0 0-1,1 0 1,-1 0 0,0 0-1,0-1 1,0 1 0,1 0-1,-1 0 1,0 0-1,0 0 1,1 0 0,-1 0-1,0 0 1,0 0 0,1 0-1,-1 0 1,0 0 0,0 0-1,1 0 1,-1 0-1,0 0 1,0 0 0,0 0-1,1 0 1,-1 0 0,0 0-1,0 0 1,1 1 0,-1-1-1,0 0 1,0 0-1,0 0 1,1 0 0,-1 0-1,0 1 1,11 14 163,-9-12-143,17 31 165,-15-24-171,1-1 0,0-1 0,0 1-1,1-1 1,0 0 0,0 0 0,1-1 0,8 8 0,-13-14-19,0 0 0,0 1 0,0-1 0,0-1 1,0 1-1,1 0 0,-1 0 0,0-1 0,0 1 1,0-1-1,1 0 0,-1 0 0,0 0 0,0 0 1,1 0-1,-1 0 0,0 0 0,0-1 0,1 1 1,-1-1-1,0 0 0,0 0 0,0 0 0,0 0 1,0 0-1,0 0 0,0 0 0,0 0 0,-1-1 1,3-1-1,6-6 22,-1-1 0,0 1 1,16-22-1,-20 24-17,53-76 329,-55 79-278,0 0 110,-2 10-45,1 4-122,8 32-603,18 48 1,-13-42-787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13539,'80'-32'5081,"-74"59"-3809,-6-6-384,0 12-255,0 1-209,5-8-168,13 5-40,10-16-136,-2-10-32,10-5-160,-9-9-144,-2-4-512,1 2-425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2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 12795,'18'0'4929,"6"-4"-3601,15 4-856,-10 2-48,4 0-424,-1 6-504</inkml:trace>
  <inkml:trace contextRef="#ctx0" brushRef="#br0" timeOffset="1">0 216 15043,'5'0'5545,"10"0"-4112,17 4-1033,6-8-360,9 0-184,0-6-1225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82 155 12707,'-72'54'4489,"72"-53"-4436,0-1-1,0 0 1,0 0 0,0 0 0,-1 0 0,1 1 0,0-1 0,0 0 0,0 0 0,-1 0 0,1 0 0,0 0 0,0 0-1,0 0 1,-1 0 0,1 0 0,0 0 0,0 0 0,-1 1 0,1-1 0,0-1 0,0 1 0,-1 0 0,1 0-1,0 0 1,0 0 0,0 0 0,-1 0 0,1 0 0,0 0 0,0 0 0,-1 0 0,1 0 0,0 0 0,0-1-1,0 1 1,0 0 0,-1 0 0,1 0 0,0 0 0,0-1 0,0 1 0,-1 0 0,0-15 1392,8-19 109,-6 33-1408,12-42 1297,-12 40-1383,0 0 1,0 1 0,0-1-1,1 1 1,-1-1 0,1 1 0,-1 0-1,1 0 1,0-1 0,0 1-1,0 0 1,0 0 0,3-2-1,-3 4-47,0-1-1,-1 1 0,1 0 1,0-1-1,0 1 0,-1 0 1,1 0-1,0 0 0,0 1 1,-1-1-1,1 0 0,0 0 1,0 1-1,-1 0 0,1-1 1,0 1-1,-1 0 0,3 1 1,30 21-49,-30-20 41,57 51-9,-43-38-29,0 1 1,0-2-1,2-1 1,31 19 0,-50-33 36,0 1 0,0 0 1,0-1-1,0 1 1,0-1-1,0 1 1,0-1-1,0 0 0,0 1 1,0-1-1,0 0 1,0 0-1,1 0 0,-1 0 1,0 1-1,0-2 1,0 1-1,0 0 0,0 0 1,0 0-1,0 0 1,0-1-1,1 1 1,-1-1-1,0 1 0,0 0 1,0-1-1,0 0 1,-1 1-1,1-1 0,0 0 1,0 1-1,0-1 1,0 0-1,-1 0 0,1 0 1,0 0-1,-1 0 1,1 1-1,-1-1 0,1 0 1,-1-1-1,1 1 1,-1 0-1,0 0 1,1 0-1,-1 0 0,0-2 1,2-6 113,-2 1 0,1-1 1,-1 0-1,-2-16 0,2 23-80,-5-43 526,2 29-448,1 1 0,0-1 0,1 0 0,1 0 0,3-23 0,-3 38-207,1 0-1,-1 0 0,1 0 0,-1 0 0,1 0 1,-1 1-1,1-1 0,0 0 0,-1 0 0,1 0 1,0 1-1,0-1 0,-1 1 0,1-1 0,0 0 1,0 1-1,0-1 0,0 1 0,0 0 0,0-1 0,0 1 1,0 0-1,0-1 0,0 1 0,0 0 0,0 0 1,0 0-1,0 0 0,0 0 0,2 1 0,-1-2-126,23 1-2481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14499,'44'81'5057,"-42"-96"-4185,6 2-352,0-13-103,-3-3-57,2 2-568,-6-4-425,-4-8 457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2:12:30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79 13795,'-54'-78'5385,"82"79"-3561,13 3-1215,-6-3-97,12 9-232,5-3-136,10-3-848,8 0-665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3DC7-F536-21A6-F4D3-B2CDE1D59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9C225-923A-D205-69F9-C594064C5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0B8DD-1CEA-FDDD-6804-916B4D70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4C96F-396E-B616-FA13-5ADED20E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E47BF-C115-D7CE-4C38-EF9B9C6E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BFD1-0858-4C8B-3CF3-D87BAA78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49E1C-DEAD-BE21-5EAA-35B012F7D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34CEC-B8F8-1B3C-77CF-0B809AA9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2B2A-E7FD-0B01-27A4-86085FAD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A24D5-9F4C-CCD9-9814-4EB18777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8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AF5E17-D4F3-D27A-4B55-B152D169D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2363A7-D107-B673-28E6-6E4179BA2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59B99-E58B-387F-EA33-29A26F6D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2B449-F95D-B191-F7C1-DE3485E0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C159-8D90-5673-77B6-29DF1A15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50BF-6791-D254-889D-F35C9160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4F65-11CF-5D93-5577-900F2EE3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9909C-FCBC-5595-808D-DFB7E4C0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DF41F-B6F4-E51B-D872-24E84CA4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E1B75-5BB9-CDDC-BE59-7DD6FC9B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97CB-6318-1FB1-D526-1DC93DCD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22B6B-0AC2-F018-814F-2BF02D030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E8E2-B8D0-0E94-62F4-8FD8CE6E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7B14C-31A7-1828-0F90-C7BF0CFA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129B-3964-D427-AA85-28195A84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CB8B-F136-4338-6557-7F318CB4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6918-D036-0C0C-E79F-E12BEDAD1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AEECB-553C-E9E4-B832-A5BAF6891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E4EC1-B0CC-FC26-95E9-2CA7203B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057E5-5BBE-DE25-64E3-2A0DD5847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0EAF3-246C-A775-4C61-A98090F3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95FB-4548-5A76-0E30-C2A63D32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100EA-0219-0A85-DFB1-83ADBD82A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0029E-2FCF-4C2B-2410-A1F90ACF5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1EB8C-8315-341E-8049-8D66B106B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C491-ED0B-847C-CC37-DB3B640CF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56982-DECD-1862-53D6-50A80482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F3E17-2717-33B1-9DEF-0F068B4E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9CEF5-FB59-C49B-3810-1126AE03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1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2507-A261-1D2A-5CB8-EE4FA44B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94C32-7CB7-0FE0-5FE5-DD88D4BE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7BB69-45BB-72B6-23F6-4A8896C6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7F40D-77F9-9813-8BF8-88B02C5A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39530-6B43-C599-C536-2812FBA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2D928-B4B1-7966-188E-5FAA7C2E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A9705-0CC9-CF9C-8E8B-51FFF9B3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5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B919-3508-A804-C724-B5A825B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B133-58B9-0003-080C-B71E73E93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F0D96-AD42-BE53-0961-8C5D72E37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3E655-46E1-22D4-A67A-D7F8FCCB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BE3F7-0E96-C5BA-4B7F-A2468E4C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9DAAF-B149-9BEE-9F15-08FDDC0A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6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58EB-E321-0962-374F-AB558900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37900-CF6B-CD04-77AB-FA6274865E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184B7-B91B-AD02-DF5F-5C9126772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F2454-C6D3-DDDB-870F-0B4C77C6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53959-A14C-B659-4B92-C20BC63A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D8D7D-2ECB-1E41-C5EB-3F9A514F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7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5A719-1F61-8950-B783-867A178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D90F6-15BD-B7A4-BF02-3FFD339A0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B1BD6-AF4E-6F53-0A36-03951E82F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0363-1695-42CA-A3CE-25A9AD78B07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C79F1-F4C3-3C2C-4CEA-ABEFF8209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184D-08D2-115B-FCAA-566022F92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CA77-4FA1-4140-91C2-749B6D6894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0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customXml" Target="../ink/ink10.xml"/><Relationship Id="rId42" Type="http://schemas.openxmlformats.org/officeDocument/2006/relationships/image" Target="../media/image22.png"/><Relationship Id="rId63" Type="http://schemas.openxmlformats.org/officeDocument/2006/relationships/customXml" Target="../ink/ink30.xml"/><Relationship Id="rId84" Type="http://schemas.openxmlformats.org/officeDocument/2006/relationships/image" Target="../media/image43.png"/><Relationship Id="rId138" Type="http://schemas.openxmlformats.org/officeDocument/2006/relationships/customXml" Target="../ink/ink67.xml"/><Relationship Id="rId159" Type="http://schemas.openxmlformats.org/officeDocument/2006/relationships/image" Target="../media/image81.png"/><Relationship Id="rId170" Type="http://schemas.openxmlformats.org/officeDocument/2006/relationships/image" Target="../media/image87.png"/><Relationship Id="rId191" Type="http://schemas.openxmlformats.org/officeDocument/2006/relationships/customXml" Target="../ink/ink93.xml"/><Relationship Id="rId205" Type="http://schemas.openxmlformats.org/officeDocument/2006/relationships/customXml" Target="../ink/ink100.xml"/><Relationship Id="rId226" Type="http://schemas.openxmlformats.org/officeDocument/2006/relationships/image" Target="../media/image115.png"/><Relationship Id="rId107" Type="http://schemas.openxmlformats.org/officeDocument/2006/relationships/customXml" Target="../ink/ink52.xml"/><Relationship Id="rId11" Type="http://schemas.openxmlformats.org/officeDocument/2006/relationships/customXml" Target="../ink/ink5.xml"/><Relationship Id="rId32" Type="http://schemas.openxmlformats.org/officeDocument/2006/relationships/image" Target="../media/image17.png"/><Relationship Id="rId53" Type="http://schemas.openxmlformats.org/officeDocument/2006/relationships/customXml" Target="../ink/ink25.xml"/><Relationship Id="rId74" Type="http://schemas.openxmlformats.org/officeDocument/2006/relationships/image" Target="../media/image38.png"/><Relationship Id="rId128" Type="http://schemas.openxmlformats.org/officeDocument/2006/relationships/customXml" Target="../ink/ink62.xml"/><Relationship Id="rId149" Type="http://schemas.openxmlformats.org/officeDocument/2006/relationships/image" Target="../media/image76.png"/><Relationship Id="rId5" Type="http://schemas.openxmlformats.org/officeDocument/2006/relationships/image" Target="../media/image2.png"/><Relationship Id="rId95" Type="http://schemas.openxmlformats.org/officeDocument/2006/relationships/customXml" Target="../ink/ink46.xml"/><Relationship Id="rId160" Type="http://schemas.openxmlformats.org/officeDocument/2006/relationships/customXml" Target="../ink/ink78.xml"/><Relationship Id="rId181" Type="http://schemas.openxmlformats.org/officeDocument/2006/relationships/customXml" Target="../ink/ink88.xml"/><Relationship Id="rId216" Type="http://schemas.openxmlformats.org/officeDocument/2006/relationships/image" Target="../media/image110.png"/><Relationship Id="rId237" Type="http://schemas.openxmlformats.org/officeDocument/2006/relationships/image" Target="../media/image121.png"/><Relationship Id="rId22" Type="http://schemas.openxmlformats.org/officeDocument/2006/relationships/image" Target="../media/image11.png"/><Relationship Id="rId43" Type="http://schemas.openxmlformats.org/officeDocument/2006/relationships/customXml" Target="../ink/ink20.xml"/><Relationship Id="rId64" Type="http://schemas.openxmlformats.org/officeDocument/2006/relationships/image" Target="../media/image33.png"/><Relationship Id="rId118" Type="http://schemas.openxmlformats.org/officeDocument/2006/relationships/customXml" Target="../ink/ink57.xml"/><Relationship Id="rId139" Type="http://schemas.openxmlformats.org/officeDocument/2006/relationships/image" Target="../media/image71.png"/><Relationship Id="rId85" Type="http://schemas.openxmlformats.org/officeDocument/2006/relationships/customXml" Target="../ink/ink41.xml"/><Relationship Id="rId150" Type="http://schemas.openxmlformats.org/officeDocument/2006/relationships/customXml" Target="../ink/ink73.xml"/><Relationship Id="rId171" Type="http://schemas.openxmlformats.org/officeDocument/2006/relationships/customXml" Target="../ink/ink83.xml"/><Relationship Id="rId192" Type="http://schemas.openxmlformats.org/officeDocument/2006/relationships/image" Target="../media/image98.png"/><Relationship Id="rId206" Type="http://schemas.openxmlformats.org/officeDocument/2006/relationships/image" Target="../media/image105.png"/><Relationship Id="rId227" Type="http://schemas.openxmlformats.org/officeDocument/2006/relationships/customXml" Target="../ink/ink111.xml"/><Relationship Id="rId12" Type="http://schemas.openxmlformats.org/officeDocument/2006/relationships/image" Target="../media/image6.png"/><Relationship Id="rId33" Type="http://schemas.openxmlformats.org/officeDocument/2006/relationships/customXml" Target="../ink/ink15.xml"/><Relationship Id="rId108" Type="http://schemas.openxmlformats.org/officeDocument/2006/relationships/image" Target="../media/image55.png"/><Relationship Id="rId129" Type="http://schemas.openxmlformats.org/officeDocument/2006/relationships/image" Target="../media/image66.png"/><Relationship Id="rId54" Type="http://schemas.openxmlformats.org/officeDocument/2006/relationships/image" Target="../media/image28.png"/><Relationship Id="rId75" Type="http://schemas.openxmlformats.org/officeDocument/2006/relationships/customXml" Target="../ink/ink36.xml"/><Relationship Id="rId96" Type="http://schemas.openxmlformats.org/officeDocument/2006/relationships/image" Target="../media/image49.png"/><Relationship Id="rId140" Type="http://schemas.openxmlformats.org/officeDocument/2006/relationships/customXml" Target="../ink/ink68.xml"/><Relationship Id="rId161" Type="http://schemas.openxmlformats.org/officeDocument/2006/relationships/image" Target="../media/image82.png"/><Relationship Id="rId182" Type="http://schemas.openxmlformats.org/officeDocument/2006/relationships/image" Target="../media/image93.png"/><Relationship Id="rId217" Type="http://schemas.openxmlformats.org/officeDocument/2006/relationships/customXml" Target="../ink/ink106.xml"/><Relationship Id="rId6" Type="http://schemas.openxmlformats.org/officeDocument/2006/relationships/customXml" Target="../ink/ink3.xml"/><Relationship Id="rId238" Type="http://schemas.openxmlformats.org/officeDocument/2006/relationships/image" Target="../media/image7.tmp"/><Relationship Id="rId23" Type="http://schemas.openxmlformats.org/officeDocument/2006/relationships/customXml" Target="../ink/ink11.xml"/><Relationship Id="rId119" Type="http://schemas.openxmlformats.org/officeDocument/2006/relationships/image" Target="../media/image61.png"/><Relationship Id="rId44" Type="http://schemas.openxmlformats.org/officeDocument/2006/relationships/image" Target="../media/image23.png"/><Relationship Id="rId65" Type="http://schemas.openxmlformats.org/officeDocument/2006/relationships/customXml" Target="../ink/ink31.xml"/><Relationship Id="rId86" Type="http://schemas.openxmlformats.org/officeDocument/2006/relationships/image" Target="../media/image44.png"/><Relationship Id="rId130" Type="http://schemas.openxmlformats.org/officeDocument/2006/relationships/customXml" Target="../ink/ink63.xml"/><Relationship Id="rId151" Type="http://schemas.openxmlformats.org/officeDocument/2006/relationships/image" Target="../media/image77.png"/><Relationship Id="rId172" Type="http://schemas.openxmlformats.org/officeDocument/2006/relationships/image" Target="../media/image88.png"/><Relationship Id="rId193" Type="http://schemas.openxmlformats.org/officeDocument/2006/relationships/customXml" Target="../ink/ink94.xml"/><Relationship Id="rId207" Type="http://schemas.openxmlformats.org/officeDocument/2006/relationships/customXml" Target="../ink/ink101.xml"/><Relationship Id="rId228" Type="http://schemas.openxmlformats.org/officeDocument/2006/relationships/image" Target="../media/image116.png"/><Relationship Id="rId13" Type="http://schemas.openxmlformats.org/officeDocument/2006/relationships/customXml" Target="../ink/ink6.xml"/><Relationship Id="rId109" Type="http://schemas.openxmlformats.org/officeDocument/2006/relationships/customXml" Target="../ink/ink53.xml"/><Relationship Id="rId34" Type="http://schemas.openxmlformats.org/officeDocument/2006/relationships/image" Target="../media/image18.png"/><Relationship Id="rId55" Type="http://schemas.openxmlformats.org/officeDocument/2006/relationships/customXml" Target="../ink/ink26.xml"/><Relationship Id="rId76" Type="http://schemas.openxmlformats.org/officeDocument/2006/relationships/image" Target="../media/image39.png"/><Relationship Id="rId97" Type="http://schemas.openxmlformats.org/officeDocument/2006/relationships/customXml" Target="../ink/ink47.xml"/><Relationship Id="rId120" Type="http://schemas.openxmlformats.org/officeDocument/2006/relationships/customXml" Target="../ink/ink58.xml"/><Relationship Id="rId141" Type="http://schemas.openxmlformats.org/officeDocument/2006/relationships/image" Target="../media/image72.png"/><Relationship Id="rId7" Type="http://schemas.openxmlformats.org/officeDocument/2006/relationships/image" Target="../media/image3.png"/><Relationship Id="rId162" Type="http://schemas.openxmlformats.org/officeDocument/2006/relationships/customXml" Target="../ink/ink79.xml"/><Relationship Id="rId183" Type="http://schemas.openxmlformats.org/officeDocument/2006/relationships/customXml" Target="../ink/ink89.xml"/><Relationship Id="rId218" Type="http://schemas.openxmlformats.org/officeDocument/2006/relationships/image" Target="../media/image111.png"/><Relationship Id="rId24" Type="http://schemas.openxmlformats.org/officeDocument/2006/relationships/image" Target="../media/image12.png"/><Relationship Id="rId45" Type="http://schemas.openxmlformats.org/officeDocument/2006/relationships/customXml" Target="../ink/ink21.xml"/><Relationship Id="rId66" Type="http://schemas.openxmlformats.org/officeDocument/2006/relationships/image" Target="../media/image34.png"/><Relationship Id="rId87" Type="http://schemas.openxmlformats.org/officeDocument/2006/relationships/customXml" Target="../ink/ink42.xml"/><Relationship Id="rId110" Type="http://schemas.openxmlformats.org/officeDocument/2006/relationships/image" Target="../media/image56.png"/><Relationship Id="rId131" Type="http://schemas.openxmlformats.org/officeDocument/2006/relationships/image" Target="../media/image67.png"/><Relationship Id="rId152" Type="http://schemas.openxmlformats.org/officeDocument/2006/relationships/customXml" Target="../ink/ink74.xml"/><Relationship Id="rId173" Type="http://schemas.openxmlformats.org/officeDocument/2006/relationships/customXml" Target="../ink/ink84.xml"/><Relationship Id="rId194" Type="http://schemas.openxmlformats.org/officeDocument/2006/relationships/image" Target="../media/image99.png"/><Relationship Id="rId208" Type="http://schemas.openxmlformats.org/officeDocument/2006/relationships/image" Target="../media/image106.png"/><Relationship Id="rId229" Type="http://schemas.openxmlformats.org/officeDocument/2006/relationships/customXml" Target="../ink/ink112.xml"/><Relationship Id="rId14" Type="http://schemas.openxmlformats.org/officeDocument/2006/relationships/image" Target="../media/image7.png"/><Relationship Id="rId35" Type="http://schemas.openxmlformats.org/officeDocument/2006/relationships/customXml" Target="../ink/ink16.xml"/><Relationship Id="rId56" Type="http://schemas.openxmlformats.org/officeDocument/2006/relationships/image" Target="../media/image29.png"/><Relationship Id="rId77" Type="http://schemas.openxmlformats.org/officeDocument/2006/relationships/customXml" Target="../ink/ink37.xml"/><Relationship Id="rId100" Type="http://schemas.openxmlformats.org/officeDocument/2006/relationships/image" Target="../media/image51.png"/><Relationship Id="rId8" Type="http://schemas.openxmlformats.org/officeDocument/2006/relationships/customXml" Target="../ink/ink4.xml"/><Relationship Id="rId98" Type="http://schemas.openxmlformats.org/officeDocument/2006/relationships/image" Target="../media/image50.png"/><Relationship Id="rId121" Type="http://schemas.openxmlformats.org/officeDocument/2006/relationships/image" Target="../media/image62.png"/><Relationship Id="rId142" Type="http://schemas.openxmlformats.org/officeDocument/2006/relationships/customXml" Target="../ink/ink69.xml"/><Relationship Id="rId163" Type="http://schemas.openxmlformats.org/officeDocument/2006/relationships/image" Target="../media/image83.png"/><Relationship Id="rId184" Type="http://schemas.openxmlformats.org/officeDocument/2006/relationships/image" Target="../media/image94.png"/><Relationship Id="rId219" Type="http://schemas.openxmlformats.org/officeDocument/2006/relationships/customXml" Target="../ink/ink107.xml"/><Relationship Id="rId230" Type="http://schemas.openxmlformats.org/officeDocument/2006/relationships/image" Target="../media/image117.png"/><Relationship Id="rId25" Type="http://schemas.openxmlformats.org/officeDocument/2006/relationships/customXml" Target="../ink/ink12.xml"/><Relationship Id="rId46" Type="http://schemas.openxmlformats.org/officeDocument/2006/relationships/image" Target="../media/image24.png"/><Relationship Id="rId67" Type="http://schemas.openxmlformats.org/officeDocument/2006/relationships/customXml" Target="../ink/ink32.xml"/><Relationship Id="rId88" Type="http://schemas.openxmlformats.org/officeDocument/2006/relationships/image" Target="../media/image45.png"/><Relationship Id="rId111" Type="http://schemas.openxmlformats.org/officeDocument/2006/relationships/image" Target="../media/image4.tmp"/><Relationship Id="rId132" Type="http://schemas.openxmlformats.org/officeDocument/2006/relationships/customXml" Target="../ink/ink64.xml"/><Relationship Id="rId153" Type="http://schemas.openxmlformats.org/officeDocument/2006/relationships/image" Target="../media/image78.png"/><Relationship Id="rId174" Type="http://schemas.openxmlformats.org/officeDocument/2006/relationships/image" Target="../media/image89.png"/><Relationship Id="rId195" Type="http://schemas.openxmlformats.org/officeDocument/2006/relationships/customXml" Target="../ink/ink95.xml"/><Relationship Id="rId209" Type="http://schemas.openxmlformats.org/officeDocument/2006/relationships/customXml" Target="../ink/ink102.xml"/><Relationship Id="rId190" Type="http://schemas.openxmlformats.org/officeDocument/2006/relationships/image" Target="../media/image97.png"/><Relationship Id="rId204" Type="http://schemas.openxmlformats.org/officeDocument/2006/relationships/image" Target="../media/image104.png"/><Relationship Id="rId220" Type="http://schemas.openxmlformats.org/officeDocument/2006/relationships/image" Target="../media/image112.png"/><Relationship Id="rId225" Type="http://schemas.openxmlformats.org/officeDocument/2006/relationships/customXml" Target="../ink/ink110.xml"/><Relationship Id="rId15" Type="http://schemas.openxmlformats.org/officeDocument/2006/relationships/customXml" Target="../ink/ink7.xml"/><Relationship Id="rId36" Type="http://schemas.openxmlformats.org/officeDocument/2006/relationships/image" Target="../media/image19.png"/><Relationship Id="rId57" Type="http://schemas.openxmlformats.org/officeDocument/2006/relationships/customXml" Target="../ink/ink27.xml"/><Relationship Id="rId106" Type="http://schemas.openxmlformats.org/officeDocument/2006/relationships/image" Target="../media/image54.png"/><Relationship Id="rId127" Type="http://schemas.openxmlformats.org/officeDocument/2006/relationships/image" Target="../media/image65.png"/><Relationship Id="rId10" Type="http://schemas.openxmlformats.org/officeDocument/2006/relationships/image" Target="../media/image1.tmp"/><Relationship Id="rId31" Type="http://schemas.openxmlformats.org/officeDocument/2006/relationships/customXml" Target="../ink/ink14.xml"/><Relationship Id="rId52" Type="http://schemas.openxmlformats.org/officeDocument/2006/relationships/image" Target="../media/image27.png"/><Relationship Id="rId73" Type="http://schemas.openxmlformats.org/officeDocument/2006/relationships/customXml" Target="../ink/ink35.xml"/><Relationship Id="rId78" Type="http://schemas.openxmlformats.org/officeDocument/2006/relationships/image" Target="../media/image40.png"/><Relationship Id="rId94" Type="http://schemas.openxmlformats.org/officeDocument/2006/relationships/image" Target="../media/image48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customXml" Target="../ink/ink59.xml"/><Relationship Id="rId143" Type="http://schemas.openxmlformats.org/officeDocument/2006/relationships/image" Target="../media/image73.png"/><Relationship Id="rId148" Type="http://schemas.openxmlformats.org/officeDocument/2006/relationships/customXml" Target="../ink/ink72.xml"/><Relationship Id="rId164" Type="http://schemas.openxmlformats.org/officeDocument/2006/relationships/image" Target="../media/image5.tmp"/><Relationship Id="rId169" Type="http://schemas.openxmlformats.org/officeDocument/2006/relationships/customXml" Target="../ink/ink82.xml"/><Relationship Id="rId185" Type="http://schemas.openxmlformats.org/officeDocument/2006/relationships/customXml" Target="../ink/ink90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image" Target="../media/image92.png"/><Relationship Id="rId210" Type="http://schemas.openxmlformats.org/officeDocument/2006/relationships/image" Target="../media/image107.png"/><Relationship Id="rId215" Type="http://schemas.openxmlformats.org/officeDocument/2006/relationships/customXml" Target="../ink/ink105.xml"/><Relationship Id="rId236" Type="http://schemas.openxmlformats.org/officeDocument/2006/relationships/customXml" Target="../ink/ink115.xml"/><Relationship Id="rId26" Type="http://schemas.openxmlformats.org/officeDocument/2006/relationships/image" Target="../media/image13.png"/><Relationship Id="rId231" Type="http://schemas.openxmlformats.org/officeDocument/2006/relationships/image" Target="../media/image6.tmp"/><Relationship Id="rId47" Type="http://schemas.openxmlformats.org/officeDocument/2006/relationships/customXml" Target="../ink/ink22.xml"/><Relationship Id="rId68" Type="http://schemas.openxmlformats.org/officeDocument/2006/relationships/image" Target="../media/image35.png"/><Relationship Id="rId89" Type="http://schemas.openxmlformats.org/officeDocument/2006/relationships/customXml" Target="../ink/ink43.xml"/><Relationship Id="rId112" Type="http://schemas.openxmlformats.org/officeDocument/2006/relationships/customXml" Target="../ink/ink54.xml"/><Relationship Id="rId133" Type="http://schemas.openxmlformats.org/officeDocument/2006/relationships/image" Target="../media/image68.png"/><Relationship Id="rId154" Type="http://schemas.openxmlformats.org/officeDocument/2006/relationships/customXml" Target="../ink/ink75.xml"/><Relationship Id="rId175" Type="http://schemas.openxmlformats.org/officeDocument/2006/relationships/customXml" Target="../ink/ink85.xml"/><Relationship Id="rId196" Type="http://schemas.openxmlformats.org/officeDocument/2006/relationships/image" Target="../media/image100.png"/><Relationship Id="rId200" Type="http://schemas.openxmlformats.org/officeDocument/2006/relationships/image" Target="../media/image102.png"/><Relationship Id="rId16" Type="http://schemas.openxmlformats.org/officeDocument/2006/relationships/image" Target="../media/image8.png"/><Relationship Id="rId221" Type="http://schemas.openxmlformats.org/officeDocument/2006/relationships/customXml" Target="../ink/ink108.xml"/><Relationship Id="rId37" Type="http://schemas.openxmlformats.org/officeDocument/2006/relationships/customXml" Target="../ink/ink17.xml"/><Relationship Id="rId58" Type="http://schemas.openxmlformats.org/officeDocument/2006/relationships/image" Target="../media/image30.png"/><Relationship Id="rId79" Type="http://schemas.openxmlformats.org/officeDocument/2006/relationships/customXml" Target="../ink/ink38.xml"/><Relationship Id="rId102" Type="http://schemas.openxmlformats.org/officeDocument/2006/relationships/image" Target="../media/image52.png"/><Relationship Id="rId123" Type="http://schemas.openxmlformats.org/officeDocument/2006/relationships/image" Target="../media/image63.png"/><Relationship Id="rId144" Type="http://schemas.openxmlformats.org/officeDocument/2006/relationships/customXml" Target="../ink/ink70.xml"/><Relationship Id="rId90" Type="http://schemas.openxmlformats.org/officeDocument/2006/relationships/image" Target="../media/image46.png"/><Relationship Id="rId165" Type="http://schemas.openxmlformats.org/officeDocument/2006/relationships/customXml" Target="../ink/ink80.xml"/><Relationship Id="rId186" Type="http://schemas.openxmlformats.org/officeDocument/2006/relationships/image" Target="../media/image95.png"/><Relationship Id="rId211" Type="http://schemas.openxmlformats.org/officeDocument/2006/relationships/customXml" Target="../ink/ink103.xml"/><Relationship Id="rId232" Type="http://schemas.openxmlformats.org/officeDocument/2006/relationships/customXml" Target="../ink/ink113.xml"/><Relationship Id="rId27" Type="http://schemas.openxmlformats.org/officeDocument/2006/relationships/image" Target="../media/image2.tmp"/><Relationship Id="rId48" Type="http://schemas.openxmlformats.org/officeDocument/2006/relationships/image" Target="../media/image25.png"/><Relationship Id="rId69" Type="http://schemas.openxmlformats.org/officeDocument/2006/relationships/customXml" Target="../ink/ink33.xml"/><Relationship Id="rId113" Type="http://schemas.openxmlformats.org/officeDocument/2006/relationships/image" Target="../media/image58.png"/><Relationship Id="rId134" Type="http://schemas.openxmlformats.org/officeDocument/2006/relationships/customXml" Target="../ink/ink65.xml"/><Relationship Id="rId80" Type="http://schemas.openxmlformats.org/officeDocument/2006/relationships/image" Target="../media/image41.png"/><Relationship Id="rId155" Type="http://schemas.openxmlformats.org/officeDocument/2006/relationships/image" Target="../media/image79.png"/><Relationship Id="rId176" Type="http://schemas.openxmlformats.org/officeDocument/2006/relationships/image" Target="../media/image90.png"/><Relationship Id="rId197" Type="http://schemas.openxmlformats.org/officeDocument/2006/relationships/customXml" Target="../ink/ink96.xml"/><Relationship Id="rId201" Type="http://schemas.openxmlformats.org/officeDocument/2006/relationships/customXml" Target="../ink/ink98.xml"/><Relationship Id="rId222" Type="http://schemas.openxmlformats.org/officeDocument/2006/relationships/image" Target="../media/image113.png"/><Relationship Id="rId17" Type="http://schemas.openxmlformats.org/officeDocument/2006/relationships/customXml" Target="../ink/ink8.xml"/><Relationship Id="rId38" Type="http://schemas.openxmlformats.org/officeDocument/2006/relationships/image" Target="../media/image20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customXml" Target="../ink/ink60.xml"/><Relationship Id="rId70" Type="http://schemas.openxmlformats.org/officeDocument/2006/relationships/image" Target="../media/image36.png"/><Relationship Id="rId91" Type="http://schemas.openxmlformats.org/officeDocument/2006/relationships/customXml" Target="../ink/ink44.xml"/><Relationship Id="rId145" Type="http://schemas.openxmlformats.org/officeDocument/2006/relationships/image" Target="../media/image74.png"/><Relationship Id="rId166" Type="http://schemas.openxmlformats.org/officeDocument/2006/relationships/image" Target="../media/image85.png"/><Relationship Id="rId187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8.png"/><Relationship Id="rId233" Type="http://schemas.openxmlformats.org/officeDocument/2006/relationships/image" Target="../media/image119.png"/><Relationship Id="rId28" Type="http://schemas.openxmlformats.org/officeDocument/2006/relationships/image" Target="../media/image3.tmp"/><Relationship Id="rId49" Type="http://schemas.openxmlformats.org/officeDocument/2006/relationships/customXml" Target="../ink/ink23.xml"/><Relationship Id="rId114" Type="http://schemas.openxmlformats.org/officeDocument/2006/relationships/customXml" Target="../ink/ink55.xml"/><Relationship Id="rId60" Type="http://schemas.openxmlformats.org/officeDocument/2006/relationships/image" Target="../media/image31.png"/><Relationship Id="rId81" Type="http://schemas.openxmlformats.org/officeDocument/2006/relationships/customXml" Target="../ink/ink39.xml"/><Relationship Id="rId135" Type="http://schemas.openxmlformats.org/officeDocument/2006/relationships/image" Target="../media/image69.png"/><Relationship Id="rId156" Type="http://schemas.openxmlformats.org/officeDocument/2006/relationships/customXml" Target="../ink/ink76.xml"/><Relationship Id="rId177" Type="http://schemas.openxmlformats.org/officeDocument/2006/relationships/customXml" Target="../ink/ink86.xml"/><Relationship Id="rId198" Type="http://schemas.openxmlformats.org/officeDocument/2006/relationships/image" Target="../media/image101.png"/><Relationship Id="rId202" Type="http://schemas.openxmlformats.org/officeDocument/2006/relationships/image" Target="../media/image103.png"/><Relationship Id="rId223" Type="http://schemas.openxmlformats.org/officeDocument/2006/relationships/customXml" Target="../ink/ink109.xml"/><Relationship Id="rId18" Type="http://schemas.openxmlformats.org/officeDocument/2006/relationships/image" Target="../media/image9.png"/><Relationship Id="rId39" Type="http://schemas.openxmlformats.org/officeDocument/2006/relationships/customXml" Target="../ink/ink18.xml"/><Relationship Id="rId50" Type="http://schemas.openxmlformats.org/officeDocument/2006/relationships/image" Target="../media/image26.png"/><Relationship Id="rId104" Type="http://schemas.openxmlformats.org/officeDocument/2006/relationships/image" Target="../media/image53.png"/><Relationship Id="rId125" Type="http://schemas.openxmlformats.org/officeDocument/2006/relationships/image" Target="../media/image64.png"/><Relationship Id="rId146" Type="http://schemas.openxmlformats.org/officeDocument/2006/relationships/customXml" Target="../ink/ink71.xml"/><Relationship Id="rId167" Type="http://schemas.openxmlformats.org/officeDocument/2006/relationships/customXml" Target="../ink/ink81.xml"/><Relationship Id="rId188" Type="http://schemas.openxmlformats.org/officeDocument/2006/relationships/image" Target="../media/image96.png"/><Relationship Id="rId71" Type="http://schemas.openxmlformats.org/officeDocument/2006/relationships/customXml" Target="../ink/ink34.xml"/><Relationship Id="rId92" Type="http://schemas.openxmlformats.org/officeDocument/2006/relationships/image" Target="../media/image47.png"/><Relationship Id="rId213" Type="http://schemas.openxmlformats.org/officeDocument/2006/relationships/customXml" Target="../ink/ink104.xml"/><Relationship Id="rId234" Type="http://schemas.openxmlformats.org/officeDocument/2006/relationships/customXml" Target="../ink/ink114.xml"/><Relationship Id="rId2" Type="http://schemas.openxmlformats.org/officeDocument/2006/relationships/customXml" Target="../ink/ink1.xml"/><Relationship Id="rId29" Type="http://schemas.openxmlformats.org/officeDocument/2006/relationships/customXml" Target="../ink/ink13.xml"/><Relationship Id="rId40" Type="http://schemas.openxmlformats.org/officeDocument/2006/relationships/image" Target="../media/image21.png"/><Relationship Id="rId115" Type="http://schemas.openxmlformats.org/officeDocument/2006/relationships/image" Target="../media/image59.png"/><Relationship Id="rId136" Type="http://schemas.openxmlformats.org/officeDocument/2006/relationships/customXml" Target="../ink/ink66.xml"/><Relationship Id="rId157" Type="http://schemas.openxmlformats.org/officeDocument/2006/relationships/image" Target="../media/image80.png"/><Relationship Id="rId178" Type="http://schemas.openxmlformats.org/officeDocument/2006/relationships/image" Target="../media/image91.png"/><Relationship Id="rId61" Type="http://schemas.openxmlformats.org/officeDocument/2006/relationships/customXml" Target="../ink/ink29.xml"/><Relationship Id="rId82" Type="http://schemas.openxmlformats.org/officeDocument/2006/relationships/image" Target="../media/image42.png"/><Relationship Id="rId199" Type="http://schemas.openxmlformats.org/officeDocument/2006/relationships/customXml" Target="../ink/ink97.xml"/><Relationship Id="rId203" Type="http://schemas.openxmlformats.org/officeDocument/2006/relationships/customXml" Target="../ink/ink99.xml"/><Relationship Id="rId19" Type="http://schemas.openxmlformats.org/officeDocument/2006/relationships/customXml" Target="../ink/ink9.xml"/><Relationship Id="rId224" Type="http://schemas.openxmlformats.org/officeDocument/2006/relationships/image" Target="../media/image114.png"/><Relationship Id="rId30" Type="http://schemas.openxmlformats.org/officeDocument/2006/relationships/image" Target="../media/image16.png"/><Relationship Id="rId105" Type="http://schemas.openxmlformats.org/officeDocument/2006/relationships/customXml" Target="../ink/ink51.xml"/><Relationship Id="rId126" Type="http://schemas.openxmlformats.org/officeDocument/2006/relationships/customXml" Target="../ink/ink61.xml"/><Relationship Id="rId147" Type="http://schemas.openxmlformats.org/officeDocument/2006/relationships/image" Target="../media/image75.png"/><Relationship Id="rId168" Type="http://schemas.openxmlformats.org/officeDocument/2006/relationships/image" Target="../media/image86.png"/><Relationship Id="rId51" Type="http://schemas.openxmlformats.org/officeDocument/2006/relationships/customXml" Target="../ink/ink24.xml"/><Relationship Id="rId72" Type="http://schemas.openxmlformats.org/officeDocument/2006/relationships/image" Target="../media/image37.png"/><Relationship Id="rId93" Type="http://schemas.openxmlformats.org/officeDocument/2006/relationships/customXml" Target="../ink/ink45.xml"/><Relationship Id="rId189" Type="http://schemas.openxmlformats.org/officeDocument/2006/relationships/customXml" Target="../ink/ink92.xml"/><Relationship Id="rId3" Type="http://schemas.openxmlformats.org/officeDocument/2006/relationships/image" Target="../media/image1.png"/><Relationship Id="rId214" Type="http://schemas.openxmlformats.org/officeDocument/2006/relationships/image" Target="../media/image109.png"/><Relationship Id="rId235" Type="http://schemas.openxmlformats.org/officeDocument/2006/relationships/image" Target="../media/image120.png"/><Relationship Id="rId116" Type="http://schemas.openxmlformats.org/officeDocument/2006/relationships/customXml" Target="../ink/ink56.xml"/><Relationship Id="rId137" Type="http://schemas.openxmlformats.org/officeDocument/2006/relationships/image" Target="../media/image70.png"/><Relationship Id="rId158" Type="http://schemas.openxmlformats.org/officeDocument/2006/relationships/customXml" Target="../ink/ink77.xml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62" Type="http://schemas.openxmlformats.org/officeDocument/2006/relationships/image" Target="../media/image32.png"/><Relationship Id="rId83" Type="http://schemas.openxmlformats.org/officeDocument/2006/relationships/customXml" Target="../ink/ink40.xml"/><Relationship Id="rId179" Type="http://schemas.openxmlformats.org/officeDocument/2006/relationships/customXml" Target="../ink/ink8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0.xml"/><Relationship Id="rId21" Type="http://schemas.openxmlformats.org/officeDocument/2006/relationships/image" Target="../media/image477.png"/><Relationship Id="rId42" Type="http://schemas.openxmlformats.org/officeDocument/2006/relationships/customXml" Target="../ink/ink588.xml"/><Relationship Id="rId47" Type="http://schemas.openxmlformats.org/officeDocument/2006/relationships/image" Target="../media/image490.png"/><Relationship Id="rId63" Type="http://schemas.openxmlformats.org/officeDocument/2006/relationships/image" Target="../media/image498.png"/><Relationship Id="rId68" Type="http://schemas.openxmlformats.org/officeDocument/2006/relationships/image" Target="../media/image501.png"/><Relationship Id="rId84" Type="http://schemas.openxmlformats.org/officeDocument/2006/relationships/image" Target="../media/image507.png"/><Relationship Id="rId89" Type="http://schemas.openxmlformats.org/officeDocument/2006/relationships/customXml" Target="../ink/ink612.xml"/><Relationship Id="rId16" Type="http://schemas.openxmlformats.org/officeDocument/2006/relationships/customXml" Target="../ink/ink575.xml"/><Relationship Id="rId11" Type="http://schemas.openxmlformats.org/officeDocument/2006/relationships/image" Target="../media/image472.png"/><Relationship Id="rId32" Type="http://schemas.openxmlformats.org/officeDocument/2006/relationships/customXml" Target="../ink/ink583.xml"/><Relationship Id="rId37" Type="http://schemas.openxmlformats.org/officeDocument/2006/relationships/image" Target="../media/image485.png"/><Relationship Id="rId53" Type="http://schemas.openxmlformats.org/officeDocument/2006/relationships/image" Target="../media/image493.png"/><Relationship Id="rId58" Type="http://schemas.openxmlformats.org/officeDocument/2006/relationships/customXml" Target="../ink/ink596.xml"/><Relationship Id="rId74" Type="http://schemas.openxmlformats.org/officeDocument/2006/relationships/image" Target="../media/image371.png"/><Relationship Id="rId79" Type="http://schemas.openxmlformats.org/officeDocument/2006/relationships/customXml" Target="../ink/ink607.xml"/><Relationship Id="rId5" Type="http://schemas.openxmlformats.org/officeDocument/2006/relationships/image" Target="../media/image469.png"/><Relationship Id="rId90" Type="http://schemas.openxmlformats.org/officeDocument/2006/relationships/image" Target="../media/image510.png"/><Relationship Id="rId95" Type="http://schemas.openxmlformats.org/officeDocument/2006/relationships/customXml" Target="../ink/ink615.xml"/><Relationship Id="rId22" Type="http://schemas.openxmlformats.org/officeDocument/2006/relationships/customXml" Target="../ink/ink578.xml"/><Relationship Id="rId27" Type="http://schemas.openxmlformats.org/officeDocument/2006/relationships/image" Target="../media/image480.png"/><Relationship Id="rId43" Type="http://schemas.openxmlformats.org/officeDocument/2006/relationships/image" Target="../media/image488.png"/><Relationship Id="rId48" Type="http://schemas.openxmlformats.org/officeDocument/2006/relationships/customXml" Target="../ink/ink591.xml"/><Relationship Id="rId64" Type="http://schemas.openxmlformats.org/officeDocument/2006/relationships/image" Target="../media/image27.tmp"/><Relationship Id="rId69" Type="http://schemas.openxmlformats.org/officeDocument/2006/relationships/customXml" Target="../ink/ink601.xml"/><Relationship Id="rId80" Type="http://schemas.openxmlformats.org/officeDocument/2006/relationships/image" Target="../media/image505.png"/><Relationship Id="rId85" Type="http://schemas.openxmlformats.org/officeDocument/2006/relationships/customXml" Target="../ink/ink610.xml"/><Relationship Id="rId12" Type="http://schemas.openxmlformats.org/officeDocument/2006/relationships/customXml" Target="../ink/ink573.xml"/><Relationship Id="rId17" Type="http://schemas.openxmlformats.org/officeDocument/2006/relationships/image" Target="../media/image475.png"/><Relationship Id="rId25" Type="http://schemas.openxmlformats.org/officeDocument/2006/relationships/image" Target="../media/image479.png"/><Relationship Id="rId33" Type="http://schemas.openxmlformats.org/officeDocument/2006/relationships/image" Target="../media/image483.png"/><Relationship Id="rId38" Type="http://schemas.openxmlformats.org/officeDocument/2006/relationships/customXml" Target="../ink/ink586.xml"/><Relationship Id="rId46" Type="http://schemas.openxmlformats.org/officeDocument/2006/relationships/customXml" Target="../ink/ink590.xml"/><Relationship Id="rId59" Type="http://schemas.openxmlformats.org/officeDocument/2006/relationships/image" Target="../media/image496.png"/><Relationship Id="rId67" Type="http://schemas.openxmlformats.org/officeDocument/2006/relationships/customXml" Target="../ink/ink600.xml"/><Relationship Id="rId20" Type="http://schemas.openxmlformats.org/officeDocument/2006/relationships/customXml" Target="../ink/ink577.xml"/><Relationship Id="rId41" Type="http://schemas.openxmlformats.org/officeDocument/2006/relationships/image" Target="../media/image487.png"/><Relationship Id="rId54" Type="http://schemas.openxmlformats.org/officeDocument/2006/relationships/customXml" Target="../ink/ink594.xml"/><Relationship Id="rId62" Type="http://schemas.openxmlformats.org/officeDocument/2006/relationships/customXml" Target="../ink/ink598.xml"/><Relationship Id="rId70" Type="http://schemas.openxmlformats.org/officeDocument/2006/relationships/image" Target="../media/image502.png"/><Relationship Id="rId75" Type="http://schemas.openxmlformats.org/officeDocument/2006/relationships/customXml" Target="../ink/ink604.xml"/><Relationship Id="rId83" Type="http://schemas.openxmlformats.org/officeDocument/2006/relationships/customXml" Target="../ink/ink609.xml"/><Relationship Id="rId88" Type="http://schemas.openxmlformats.org/officeDocument/2006/relationships/image" Target="../media/image509.png"/><Relationship Id="rId91" Type="http://schemas.openxmlformats.org/officeDocument/2006/relationships/customXml" Target="../ink/ink613.xml"/><Relationship Id="rId96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0.xml"/><Relationship Id="rId15" Type="http://schemas.openxmlformats.org/officeDocument/2006/relationships/image" Target="../media/image474.png"/><Relationship Id="rId23" Type="http://schemas.openxmlformats.org/officeDocument/2006/relationships/image" Target="../media/image478.png"/><Relationship Id="rId28" Type="http://schemas.openxmlformats.org/officeDocument/2006/relationships/customXml" Target="../ink/ink581.xml"/><Relationship Id="rId36" Type="http://schemas.openxmlformats.org/officeDocument/2006/relationships/customXml" Target="../ink/ink585.xml"/><Relationship Id="rId49" Type="http://schemas.openxmlformats.org/officeDocument/2006/relationships/image" Target="../media/image491.png"/><Relationship Id="rId57" Type="http://schemas.openxmlformats.org/officeDocument/2006/relationships/image" Target="../media/image495.png"/><Relationship Id="rId10" Type="http://schemas.openxmlformats.org/officeDocument/2006/relationships/customXml" Target="../ink/ink572.xml"/><Relationship Id="rId31" Type="http://schemas.openxmlformats.org/officeDocument/2006/relationships/image" Target="../media/image482.png"/><Relationship Id="rId44" Type="http://schemas.openxmlformats.org/officeDocument/2006/relationships/customXml" Target="../ink/ink589.xml"/><Relationship Id="rId52" Type="http://schemas.openxmlformats.org/officeDocument/2006/relationships/customXml" Target="../ink/ink593.xml"/><Relationship Id="rId60" Type="http://schemas.openxmlformats.org/officeDocument/2006/relationships/customXml" Target="../ink/ink597.xml"/><Relationship Id="rId65" Type="http://schemas.openxmlformats.org/officeDocument/2006/relationships/customXml" Target="../ink/ink599.xml"/><Relationship Id="rId73" Type="http://schemas.openxmlformats.org/officeDocument/2006/relationships/customXml" Target="../ink/ink603.xml"/><Relationship Id="rId78" Type="http://schemas.openxmlformats.org/officeDocument/2006/relationships/customXml" Target="../ink/ink606.xml"/><Relationship Id="rId81" Type="http://schemas.openxmlformats.org/officeDocument/2006/relationships/customXml" Target="../ink/ink608.xml"/><Relationship Id="rId86" Type="http://schemas.openxmlformats.org/officeDocument/2006/relationships/image" Target="../media/image508.png"/><Relationship Id="rId94" Type="http://schemas.openxmlformats.org/officeDocument/2006/relationships/image" Target="../media/image512.png"/><Relationship Id="rId99" Type="http://schemas.openxmlformats.org/officeDocument/2006/relationships/customXml" Target="../ink/ink617.xml"/><Relationship Id="rId101" Type="http://schemas.openxmlformats.org/officeDocument/2006/relationships/comments" Target="../comments/comment7.xml"/><Relationship Id="rId4" Type="http://schemas.openxmlformats.org/officeDocument/2006/relationships/customXml" Target="../ink/ink569.xml"/><Relationship Id="rId9" Type="http://schemas.openxmlformats.org/officeDocument/2006/relationships/image" Target="../media/image471.png"/><Relationship Id="rId13" Type="http://schemas.openxmlformats.org/officeDocument/2006/relationships/image" Target="../media/image473.png"/><Relationship Id="rId18" Type="http://schemas.openxmlformats.org/officeDocument/2006/relationships/customXml" Target="../ink/ink576.xml"/><Relationship Id="rId39" Type="http://schemas.openxmlformats.org/officeDocument/2006/relationships/image" Target="../media/image486.png"/><Relationship Id="rId34" Type="http://schemas.openxmlformats.org/officeDocument/2006/relationships/customXml" Target="../ink/ink584.xml"/><Relationship Id="rId50" Type="http://schemas.openxmlformats.org/officeDocument/2006/relationships/customXml" Target="../ink/ink592.xml"/><Relationship Id="rId55" Type="http://schemas.openxmlformats.org/officeDocument/2006/relationships/image" Target="../media/image494.png"/><Relationship Id="rId76" Type="http://schemas.openxmlformats.org/officeDocument/2006/relationships/customXml" Target="../ink/ink605.xml"/><Relationship Id="rId97" Type="http://schemas.openxmlformats.org/officeDocument/2006/relationships/customXml" Target="../ink/ink616.xml"/><Relationship Id="rId7" Type="http://schemas.openxmlformats.org/officeDocument/2006/relationships/image" Target="../media/image470.png"/><Relationship Id="rId71" Type="http://schemas.openxmlformats.org/officeDocument/2006/relationships/customXml" Target="../ink/ink602.xml"/><Relationship Id="rId92" Type="http://schemas.openxmlformats.org/officeDocument/2006/relationships/image" Target="../media/image511.png"/><Relationship Id="rId2" Type="http://schemas.openxmlformats.org/officeDocument/2006/relationships/image" Target="../media/image25.tmp"/><Relationship Id="rId29" Type="http://schemas.openxmlformats.org/officeDocument/2006/relationships/image" Target="../media/image481.png"/><Relationship Id="rId24" Type="http://schemas.openxmlformats.org/officeDocument/2006/relationships/customXml" Target="../ink/ink579.xml"/><Relationship Id="rId40" Type="http://schemas.openxmlformats.org/officeDocument/2006/relationships/customXml" Target="../ink/ink587.xml"/><Relationship Id="rId45" Type="http://schemas.openxmlformats.org/officeDocument/2006/relationships/image" Target="../media/image489.png"/><Relationship Id="rId66" Type="http://schemas.openxmlformats.org/officeDocument/2006/relationships/image" Target="../media/image500.png"/><Relationship Id="rId87" Type="http://schemas.openxmlformats.org/officeDocument/2006/relationships/customXml" Target="../ink/ink611.xml"/><Relationship Id="rId61" Type="http://schemas.openxmlformats.org/officeDocument/2006/relationships/image" Target="../media/image497.png"/><Relationship Id="rId82" Type="http://schemas.openxmlformats.org/officeDocument/2006/relationships/image" Target="../media/image506.png"/><Relationship Id="rId19" Type="http://schemas.openxmlformats.org/officeDocument/2006/relationships/image" Target="../media/image476.png"/><Relationship Id="rId14" Type="http://schemas.openxmlformats.org/officeDocument/2006/relationships/customXml" Target="../ink/ink574.xml"/><Relationship Id="rId30" Type="http://schemas.openxmlformats.org/officeDocument/2006/relationships/customXml" Target="../ink/ink582.xml"/><Relationship Id="rId35" Type="http://schemas.openxmlformats.org/officeDocument/2006/relationships/image" Target="../media/image484.png"/><Relationship Id="rId56" Type="http://schemas.openxmlformats.org/officeDocument/2006/relationships/customXml" Target="../ink/ink595.xml"/><Relationship Id="rId77" Type="http://schemas.openxmlformats.org/officeDocument/2006/relationships/image" Target="../media/image504.png"/><Relationship Id="rId100" Type="http://schemas.openxmlformats.org/officeDocument/2006/relationships/image" Target="../media/image515.png"/><Relationship Id="rId8" Type="http://schemas.openxmlformats.org/officeDocument/2006/relationships/customXml" Target="../ink/ink571.xml"/><Relationship Id="rId51" Type="http://schemas.openxmlformats.org/officeDocument/2006/relationships/image" Target="../media/image492.png"/><Relationship Id="rId72" Type="http://schemas.openxmlformats.org/officeDocument/2006/relationships/image" Target="../media/image503.png"/><Relationship Id="rId93" Type="http://schemas.openxmlformats.org/officeDocument/2006/relationships/customXml" Target="../ink/ink614.xml"/><Relationship Id="rId98" Type="http://schemas.openxmlformats.org/officeDocument/2006/relationships/image" Target="../media/image514.png"/><Relationship Id="rId3" Type="http://schemas.openxmlformats.org/officeDocument/2006/relationships/image" Target="../media/image26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customXml" Target="../ink/ink622.xml"/><Relationship Id="rId18" Type="http://schemas.openxmlformats.org/officeDocument/2006/relationships/image" Target="../media/image525.png"/><Relationship Id="rId26" Type="http://schemas.openxmlformats.org/officeDocument/2006/relationships/image" Target="../media/image529.png"/><Relationship Id="rId3" Type="http://schemas.openxmlformats.org/officeDocument/2006/relationships/image" Target="../media/image29.tmp"/><Relationship Id="rId21" Type="http://schemas.openxmlformats.org/officeDocument/2006/relationships/customXml" Target="../ink/ink626.xml"/><Relationship Id="rId7" Type="http://schemas.openxmlformats.org/officeDocument/2006/relationships/customXml" Target="../ink/ink619.xml"/><Relationship Id="rId12" Type="http://schemas.openxmlformats.org/officeDocument/2006/relationships/image" Target="../media/image522.png"/><Relationship Id="rId17" Type="http://schemas.openxmlformats.org/officeDocument/2006/relationships/customXml" Target="../ink/ink624.xml"/><Relationship Id="rId25" Type="http://schemas.openxmlformats.org/officeDocument/2006/relationships/customXml" Target="../ink/ink628.xml"/><Relationship Id="rId2" Type="http://schemas.openxmlformats.org/officeDocument/2006/relationships/image" Target="../media/image28.tmp"/><Relationship Id="rId16" Type="http://schemas.openxmlformats.org/officeDocument/2006/relationships/image" Target="../media/image524.png"/><Relationship Id="rId20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9.png"/><Relationship Id="rId11" Type="http://schemas.openxmlformats.org/officeDocument/2006/relationships/customXml" Target="../ink/ink621.xml"/><Relationship Id="rId24" Type="http://schemas.openxmlformats.org/officeDocument/2006/relationships/image" Target="../media/image528.png"/><Relationship Id="rId5" Type="http://schemas.openxmlformats.org/officeDocument/2006/relationships/customXml" Target="../ink/ink618.xml"/><Relationship Id="rId15" Type="http://schemas.openxmlformats.org/officeDocument/2006/relationships/customXml" Target="../ink/ink623.xml"/><Relationship Id="rId23" Type="http://schemas.openxmlformats.org/officeDocument/2006/relationships/customXml" Target="../ink/ink627.xml"/><Relationship Id="rId10" Type="http://schemas.openxmlformats.org/officeDocument/2006/relationships/image" Target="../media/image521.png"/><Relationship Id="rId19" Type="http://schemas.openxmlformats.org/officeDocument/2006/relationships/customXml" Target="../ink/ink625.xml"/><Relationship Id="rId4" Type="http://schemas.openxmlformats.org/officeDocument/2006/relationships/image" Target="../media/image30.tmp"/><Relationship Id="rId9" Type="http://schemas.openxmlformats.org/officeDocument/2006/relationships/customXml" Target="../ink/ink620.xml"/><Relationship Id="rId14" Type="http://schemas.openxmlformats.org/officeDocument/2006/relationships/image" Target="../media/image523.png"/><Relationship Id="rId22" Type="http://schemas.openxmlformats.org/officeDocument/2006/relationships/image" Target="../media/image527.png"/><Relationship Id="rId27" Type="http://schemas.openxmlformats.org/officeDocument/2006/relationships/comments" Target="../comments/commen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1.xml"/><Relationship Id="rId13" Type="http://schemas.openxmlformats.org/officeDocument/2006/relationships/image" Target="../media/image536.png"/><Relationship Id="rId3" Type="http://schemas.openxmlformats.org/officeDocument/2006/relationships/image" Target="../media/image4.tmp"/><Relationship Id="rId7" Type="http://schemas.openxmlformats.org/officeDocument/2006/relationships/image" Target="../media/image533.png"/><Relationship Id="rId12" Type="http://schemas.openxmlformats.org/officeDocument/2006/relationships/customXml" Target="../ink/ink633.xml"/><Relationship Id="rId17" Type="http://schemas.openxmlformats.org/officeDocument/2006/relationships/image" Target="../media/image538.png"/><Relationship Id="rId2" Type="http://schemas.openxmlformats.org/officeDocument/2006/relationships/image" Target="../media/image31.tmp"/><Relationship Id="rId16" Type="http://schemas.openxmlformats.org/officeDocument/2006/relationships/customXml" Target="../ink/ink6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0.xml"/><Relationship Id="rId11" Type="http://schemas.openxmlformats.org/officeDocument/2006/relationships/image" Target="../media/image535.png"/><Relationship Id="rId5" Type="http://schemas.openxmlformats.org/officeDocument/2006/relationships/image" Target="../media/image532.png"/><Relationship Id="rId15" Type="http://schemas.openxmlformats.org/officeDocument/2006/relationships/image" Target="../media/image537.png"/><Relationship Id="rId10" Type="http://schemas.openxmlformats.org/officeDocument/2006/relationships/customXml" Target="../ink/ink632.xml"/><Relationship Id="rId4" Type="http://schemas.openxmlformats.org/officeDocument/2006/relationships/customXml" Target="../ink/ink629.xml"/><Relationship Id="rId9" Type="http://schemas.openxmlformats.org/officeDocument/2006/relationships/image" Target="../media/image534.png"/><Relationship Id="rId14" Type="http://schemas.openxmlformats.org/officeDocument/2006/relationships/customXml" Target="../ink/ink63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3.xml"/><Relationship Id="rId21" Type="http://schemas.openxmlformats.org/officeDocument/2006/relationships/customXml" Target="../ink/ink645.xml"/><Relationship Id="rId42" Type="http://schemas.openxmlformats.org/officeDocument/2006/relationships/image" Target="../media/image559.png"/><Relationship Id="rId63" Type="http://schemas.openxmlformats.org/officeDocument/2006/relationships/customXml" Target="../ink/ink666.xml"/><Relationship Id="rId84" Type="http://schemas.openxmlformats.org/officeDocument/2006/relationships/image" Target="../media/image580.png"/><Relationship Id="rId138" Type="http://schemas.openxmlformats.org/officeDocument/2006/relationships/image" Target="../media/image606.png"/><Relationship Id="rId107" Type="http://schemas.openxmlformats.org/officeDocument/2006/relationships/customXml" Target="../ink/ink688.xml"/><Relationship Id="rId11" Type="http://schemas.openxmlformats.org/officeDocument/2006/relationships/customXml" Target="../ink/ink640.xml"/><Relationship Id="rId32" Type="http://schemas.openxmlformats.org/officeDocument/2006/relationships/image" Target="../media/image554.png"/><Relationship Id="rId53" Type="http://schemas.openxmlformats.org/officeDocument/2006/relationships/customXml" Target="../ink/ink661.xml"/><Relationship Id="rId74" Type="http://schemas.openxmlformats.org/officeDocument/2006/relationships/image" Target="../media/image575.png"/><Relationship Id="rId128" Type="http://schemas.openxmlformats.org/officeDocument/2006/relationships/image" Target="../media/image601.png"/><Relationship Id="rId5" Type="http://schemas.openxmlformats.org/officeDocument/2006/relationships/customXml" Target="../ink/ink637.xml"/><Relationship Id="rId90" Type="http://schemas.openxmlformats.org/officeDocument/2006/relationships/image" Target="../media/image583.png"/><Relationship Id="rId95" Type="http://schemas.openxmlformats.org/officeDocument/2006/relationships/customXml" Target="../ink/ink682.xml"/><Relationship Id="rId22" Type="http://schemas.openxmlformats.org/officeDocument/2006/relationships/image" Target="../media/image549.png"/><Relationship Id="rId27" Type="http://schemas.openxmlformats.org/officeDocument/2006/relationships/customXml" Target="../ink/ink648.xml"/><Relationship Id="rId43" Type="http://schemas.openxmlformats.org/officeDocument/2006/relationships/customXml" Target="../ink/ink656.xml"/><Relationship Id="rId48" Type="http://schemas.openxmlformats.org/officeDocument/2006/relationships/image" Target="../media/image562.png"/><Relationship Id="rId64" Type="http://schemas.openxmlformats.org/officeDocument/2006/relationships/image" Target="../media/image570.png"/><Relationship Id="rId69" Type="http://schemas.openxmlformats.org/officeDocument/2006/relationships/customXml" Target="../ink/ink669.xml"/><Relationship Id="rId113" Type="http://schemas.openxmlformats.org/officeDocument/2006/relationships/customXml" Target="../ink/ink691.xml"/><Relationship Id="rId118" Type="http://schemas.openxmlformats.org/officeDocument/2006/relationships/image" Target="../media/image596.png"/><Relationship Id="rId134" Type="http://schemas.openxmlformats.org/officeDocument/2006/relationships/image" Target="../media/image604.png"/><Relationship Id="rId139" Type="http://schemas.openxmlformats.org/officeDocument/2006/relationships/customXml" Target="../ink/ink704.xml"/><Relationship Id="rId80" Type="http://schemas.openxmlformats.org/officeDocument/2006/relationships/image" Target="../media/image578.png"/><Relationship Id="rId85" Type="http://schemas.openxmlformats.org/officeDocument/2006/relationships/customXml" Target="../ink/ink677.xml"/><Relationship Id="rId12" Type="http://schemas.openxmlformats.org/officeDocument/2006/relationships/image" Target="../media/image544.png"/><Relationship Id="rId17" Type="http://schemas.openxmlformats.org/officeDocument/2006/relationships/customXml" Target="../ink/ink643.xml"/><Relationship Id="rId33" Type="http://schemas.openxmlformats.org/officeDocument/2006/relationships/customXml" Target="../ink/ink651.xml"/><Relationship Id="rId38" Type="http://schemas.openxmlformats.org/officeDocument/2006/relationships/image" Target="../media/image557.png"/><Relationship Id="rId59" Type="http://schemas.openxmlformats.org/officeDocument/2006/relationships/customXml" Target="../ink/ink664.xml"/><Relationship Id="rId103" Type="http://schemas.openxmlformats.org/officeDocument/2006/relationships/customXml" Target="../ink/ink686.xml"/><Relationship Id="rId108" Type="http://schemas.openxmlformats.org/officeDocument/2006/relationships/image" Target="../media/image591.png"/><Relationship Id="rId124" Type="http://schemas.openxmlformats.org/officeDocument/2006/relationships/image" Target="../media/image599.png"/><Relationship Id="rId129" Type="http://schemas.openxmlformats.org/officeDocument/2006/relationships/customXml" Target="../ink/ink699.xml"/><Relationship Id="rId54" Type="http://schemas.openxmlformats.org/officeDocument/2006/relationships/image" Target="../media/image565.png"/><Relationship Id="rId70" Type="http://schemas.openxmlformats.org/officeDocument/2006/relationships/image" Target="../media/image573.png"/><Relationship Id="rId75" Type="http://schemas.openxmlformats.org/officeDocument/2006/relationships/customXml" Target="../ink/ink672.xml"/><Relationship Id="rId91" Type="http://schemas.openxmlformats.org/officeDocument/2006/relationships/customXml" Target="../ink/ink680.xml"/><Relationship Id="rId96" Type="http://schemas.openxmlformats.org/officeDocument/2006/relationships/image" Target="../media/image585.png"/><Relationship Id="rId140" Type="http://schemas.openxmlformats.org/officeDocument/2006/relationships/image" Target="../media/image607.png"/><Relationship Id="rId145" Type="http://schemas.openxmlformats.org/officeDocument/2006/relationships/customXml" Target="../ink/ink7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.png"/><Relationship Id="rId23" Type="http://schemas.openxmlformats.org/officeDocument/2006/relationships/customXml" Target="../ink/ink646.xml"/><Relationship Id="rId28" Type="http://schemas.openxmlformats.org/officeDocument/2006/relationships/image" Target="../media/image552.png"/><Relationship Id="rId49" Type="http://schemas.openxmlformats.org/officeDocument/2006/relationships/customXml" Target="../ink/ink659.xml"/><Relationship Id="rId114" Type="http://schemas.openxmlformats.org/officeDocument/2006/relationships/image" Target="../media/image594.png"/><Relationship Id="rId119" Type="http://schemas.openxmlformats.org/officeDocument/2006/relationships/customXml" Target="../ink/ink694.xml"/><Relationship Id="rId44" Type="http://schemas.openxmlformats.org/officeDocument/2006/relationships/image" Target="../media/image560.png"/><Relationship Id="rId60" Type="http://schemas.openxmlformats.org/officeDocument/2006/relationships/image" Target="../media/image568.png"/><Relationship Id="rId65" Type="http://schemas.openxmlformats.org/officeDocument/2006/relationships/customXml" Target="../ink/ink667.xml"/><Relationship Id="rId81" Type="http://schemas.openxmlformats.org/officeDocument/2006/relationships/customXml" Target="../ink/ink675.xml"/><Relationship Id="rId86" Type="http://schemas.openxmlformats.org/officeDocument/2006/relationships/image" Target="../media/image581.png"/><Relationship Id="rId130" Type="http://schemas.openxmlformats.org/officeDocument/2006/relationships/image" Target="../media/image602.png"/><Relationship Id="rId135" Type="http://schemas.openxmlformats.org/officeDocument/2006/relationships/customXml" Target="../ink/ink702.xml"/><Relationship Id="rId13" Type="http://schemas.openxmlformats.org/officeDocument/2006/relationships/customXml" Target="../ink/ink641.xml"/><Relationship Id="rId18" Type="http://schemas.openxmlformats.org/officeDocument/2006/relationships/image" Target="../media/image547.png"/><Relationship Id="rId39" Type="http://schemas.openxmlformats.org/officeDocument/2006/relationships/customXml" Target="../ink/ink654.xml"/><Relationship Id="rId109" Type="http://schemas.openxmlformats.org/officeDocument/2006/relationships/customXml" Target="../ink/ink689.xml"/><Relationship Id="rId34" Type="http://schemas.openxmlformats.org/officeDocument/2006/relationships/image" Target="../media/image555.png"/><Relationship Id="rId50" Type="http://schemas.openxmlformats.org/officeDocument/2006/relationships/image" Target="../media/image563.png"/><Relationship Id="rId55" Type="http://schemas.openxmlformats.org/officeDocument/2006/relationships/customXml" Target="../ink/ink662.xml"/><Relationship Id="rId76" Type="http://schemas.openxmlformats.org/officeDocument/2006/relationships/image" Target="../media/image576.png"/><Relationship Id="rId97" Type="http://schemas.openxmlformats.org/officeDocument/2006/relationships/customXml" Target="../ink/ink683.xml"/><Relationship Id="rId104" Type="http://schemas.openxmlformats.org/officeDocument/2006/relationships/image" Target="../media/image589.png"/><Relationship Id="rId120" Type="http://schemas.openxmlformats.org/officeDocument/2006/relationships/image" Target="../media/image597.png"/><Relationship Id="rId125" Type="http://schemas.openxmlformats.org/officeDocument/2006/relationships/customXml" Target="../ink/ink697.xml"/><Relationship Id="rId141" Type="http://schemas.openxmlformats.org/officeDocument/2006/relationships/customXml" Target="../ink/ink705.xml"/><Relationship Id="rId146" Type="http://schemas.openxmlformats.org/officeDocument/2006/relationships/image" Target="../media/image610.png"/><Relationship Id="rId7" Type="http://schemas.openxmlformats.org/officeDocument/2006/relationships/customXml" Target="../ink/ink638.xml"/><Relationship Id="rId71" Type="http://schemas.openxmlformats.org/officeDocument/2006/relationships/customXml" Target="../ink/ink670.xml"/><Relationship Id="rId92" Type="http://schemas.openxmlformats.org/officeDocument/2006/relationships/image" Target="../media/image584.png"/><Relationship Id="rId2" Type="http://schemas.openxmlformats.org/officeDocument/2006/relationships/image" Target="../media/image32.tmp"/><Relationship Id="rId29" Type="http://schemas.openxmlformats.org/officeDocument/2006/relationships/customXml" Target="../ink/ink649.xml"/><Relationship Id="rId24" Type="http://schemas.openxmlformats.org/officeDocument/2006/relationships/image" Target="../media/image550.png"/><Relationship Id="rId40" Type="http://schemas.openxmlformats.org/officeDocument/2006/relationships/image" Target="../media/image558.png"/><Relationship Id="rId45" Type="http://schemas.openxmlformats.org/officeDocument/2006/relationships/customXml" Target="../ink/ink657.xml"/><Relationship Id="rId66" Type="http://schemas.openxmlformats.org/officeDocument/2006/relationships/image" Target="../media/image571.png"/><Relationship Id="rId87" Type="http://schemas.openxmlformats.org/officeDocument/2006/relationships/customXml" Target="../ink/ink678.xml"/><Relationship Id="rId110" Type="http://schemas.openxmlformats.org/officeDocument/2006/relationships/image" Target="../media/image592.png"/><Relationship Id="rId115" Type="http://schemas.openxmlformats.org/officeDocument/2006/relationships/customXml" Target="../ink/ink692.xml"/><Relationship Id="rId131" Type="http://schemas.openxmlformats.org/officeDocument/2006/relationships/customXml" Target="../ink/ink700.xml"/><Relationship Id="rId136" Type="http://schemas.openxmlformats.org/officeDocument/2006/relationships/image" Target="../media/image605.png"/><Relationship Id="rId61" Type="http://schemas.openxmlformats.org/officeDocument/2006/relationships/customXml" Target="../ink/ink665.xml"/><Relationship Id="rId82" Type="http://schemas.openxmlformats.org/officeDocument/2006/relationships/image" Target="../media/image579.png"/><Relationship Id="rId19" Type="http://schemas.openxmlformats.org/officeDocument/2006/relationships/customXml" Target="../ink/ink644.xml"/><Relationship Id="rId14" Type="http://schemas.openxmlformats.org/officeDocument/2006/relationships/image" Target="../media/image545.png"/><Relationship Id="rId30" Type="http://schemas.openxmlformats.org/officeDocument/2006/relationships/image" Target="../media/image553.png"/><Relationship Id="rId35" Type="http://schemas.openxmlformats.org/officeDocument/2006/relationships/customXml" Target="../ink/ink652.xml"/><Relationship Id="rId56" Type="http://schemas.openxmlformats.org/officeDocument/2006/relationships/image" Target="../media/image566.png"/><Relationship Id="rId77" Type="http://schemas.openxmlformats.org/officeDocument/2006/relationships/customXml" Target="../ink/ink673.xml"/><Relationship Id="rId100" Type="http://schemas.openxmlformats.org/officeDocument/2006/relationships/image" Target="../media/image587.png"/><Relationship Id="rId105" Type="http://schemas.openxmlformats.org/officeDocument/2006/relationships/customXml" Target="../ink/ink687.xml"/><Relationship Id="rId126" Type="http://schemas.openxmlformats.org/officeDocument/2006/relationships/image" Target="../media/image600.png"/><Relationship Id="rId147" Type="http://schemas.openxmlformats.org/officeDocument/2006/relationships/customXml" Target="../ink/ink708.xml"/><Relationship Id="rId8" Type="http://schemas.openxmlformats.org/officeDocument/2006/relationships/image" Target="../media/image542.png"/><Relationship Id="rId51" Type="http://schemas.openxmlformats.org/officeDocument/2006/relationships/customXml" Target="../ink/ink660.xml"/><Relationship Id="rId72" Type="http://schemas.openxmlformats.org/officeDocument/2006/relationships/image" Target="../media/image574.png"/><Relationship Id="rId93" Type="http://schemas.openxmlformats.org/officeDocument/2006/relationships/customXml" Target="../ink/ink681.xml"/><Relationship Id="rId98" Type="http://schemas.openxmlformats.org/officeDocument/2006/relationships/image" Target="../media/image586.png"/><Relationship Id="rId121" Type="http://schemas.openxmlformats.org/officeDocument/2006/relationships/customXml" Target="../ink/ink695.xml"/><Relationship Id="rId142" Type="http://schemas.openxmlformats.org/officeDocument/2006/relationships/image" Target="../media/image608.png"/><Relationship Id="rId3" Type="http://schemas.openxmlformats.org/officeDocument/2006/relationships/customXml" Target="../ink/ink636.xml"/><Relationship Id="rId25" Type="http://schemas.openxmlformats.org/officeDocument/2006/relationships/customXml" Target="../ink/ink647.xml"/><Relationship Id="rId46" Type="http://schemas.openxmlformats.org/officeDocument/2006/relationships/image" Target="../media/image561.png"/><Relationship Id="rId67" Type="http://schemas.openxmlformats.org/officeDocument/2006/relationships/customXml" Target="../ink/ink668.xml"/><Relationship Id="rId116" Type="http://schemas.openxmlformats.org/officeDocument/2006/relationships/image" Target="../media/image595.png"/><Relationship Id="rId137" Type="http://schemas.openxmlformats.org/officeDocument/2006/relationships/customXml" Target="../ink/ink703.xml"/><Relationship Id="rId20" Type="http://schemas.openxmlformats.org/officeDocument/2006/relationships/image" Target="../media/image548.png"/><Relationship Id="rId41" Type="http://schemas.openxmlformats.org/officeDocument/2006/relationships/customXml" Target="../ink/ink655.xml"/><Relationship Id="rId62" Type="http://schemas.openxmlformats.org/officeDocument/2006/relationships/image" Target="../media/image569.png"/><Relationship Id="rId83" Type="http://schemas.openxmlformats.org/officeDocument/2006/relationships/customXml" Target="../ink/ink676.xml"/><Relationship Id="rId88" Type="http://schemas.openxmlformats.org/officeDocument/2006/relationships/image" Target="../media/image582.png"/><Relationship Id="rId111" Type="http://schemas.openxmlformats.org/officeDocument/2006/relationships/customXml" Target="../ink/ink690.xml"/><Relationship Id="rId132" Type="http://schemas.openxmlformats.org/officeDocument/2006/relationships/image" Target="../media/image603.png"/><Relationship Id="rId15" Type="http://schemas.openxmlformats.org/officeDocument/2006/relationships/customXml" Target="../ink/ink642.xml"/><Relationship Id="rId36" Type="http://schemas.openxmlformats.org/officeDocument/2006/relationships/image" Target="../media/image556.png"/><Relationship Id="rId57" Type="http://schemas.openxmlformats.org/officeDocument/2006/relationships/customXml" Target="../ink/ink663.xml"/><Relationship Id="rId106" Type="http://schemas.openxmlformats.org/officeDocument/2006/relationships/image" Target="../media/image590.png"/><Relationship Id="rId127" Type="http://schemas.openxmlformats.org/officeDocument/2006/relationships/customXml" Target="../ink/ink698.xml"/><Relationship Id="rId10" Type="http://schemas.openxmlformats.org/officeDocument/2006/relationships/image" Target="../media/image543.png"/><Relationship Id="rId31" Type="http://schemas.openxmlformats.org/officeDocument/2006/relationships/customXml" Target="../ink/ink650.xml"/><Relationship Id="rId52" Type="http://schemas.openxmlformats.org/officeDocument/2006/relationships/image" Target="../media/image564.png"/><Relationship Id="rId73" Type="http://schemas.openxmlformats.org/officeDocument/2006/relationships/customXml" Target="../ink/ink671.xml"/><Relationship Id="rId78" Type="http://schemas.openxmlformats.org/officeDocument/2006/relationships/image" Target="../media/image577.png"/><Relationship Id="rId94" Type="http://schemas.openxmlformats.org/officeDocument/2006/relationships/image" Target="../media/image371.png"/><Relationship Id="rId99" Type="http://schemas.openxmlformats.org/officeDocument/2006/relationships/customXml" Target="../ink/ink684.xml"/><Relationship Id="rId101" Type="http://schemas.openxmlformats.org/officeDocument/2006/relationships/customXml" Target="../ink/ink685.xml"/><Relationship Id="rId122" Type="http://schemas.openxmlformats.org/officeDocument/2006/relationships/image" Target="../media/image598.png"/><Relationship Id="rId143" Type="http://schemas.openxmlformats.org/officeDocument/2006/relationships/customXml" Target="../ink/ink706.xml"/><Relationship Id="rId148" Type="http://schemas.openxmlformats.org/officeDocument/2006/relationships/image" Target="../media/image611.png"/><Relationship Id="rId4" Type="http://schemas.openxmlformats.org/officeDocument/2006/relationships/image" Target="../media/image540.png"/><Relationship Id="rId9" Type="http://schemas.openxmlformats.org/officeDocument/2006/relationships/customXml" Target="../ink/ink639.xml"/><Relationship Id="rId26" Type="http://schemas.openxmlformats.org/officeDocument/2006/relationships/image" Target="../media/image551.png"/><Relationship Id="rId47" Type="http://schemas.openxmlformats.org/officeDocument/2006/relationships/customXml" Target="../ink/ink658.xml"/><Relationship Id="rId68" Type="http://schemas.openxmlformats.org/officeDocument/2006/relationships/image" Target="../media/image572.png"/><Relationship Id="rId89" Type="http://schemas.openxmlformats.org/officeDocument/2006/relationships/customXml" Target="../ink/ink679.xml"/><Relationship Id="rId112" Type="http://schemas.openxmlformats.org/officeDocument/2006/relationships/image" Target="../media/image593.png"/><Relationship Id="rId133" Type="http://schemas.openxmlformats.org/officeDocument/2006/relationships/customXml" Target="../ink/ink701.xml"/><Relationship Id="rId16" Type="http://schemas.openxmlformats.org/officeDocument/2006/relationships/image" Target="../media/image546.png"/><Relationship Id="rId37" Type="http://schemas.openxmlformats.org/officeDocument/2006/relationships/customXml" Target="../ink/ink653.xml"/><Relationship Id="rId58" Type="http://schemas.openxmlformats.org/officeDocument/2006/relationships/image" Target="../media/image567.png"/><Relationship Id="rId79" Type="http://schemas.openxmlformats.org/officeDocument/2006/relationships/customXml" Target="../ink/ink674.xml"/><Relationship Id="rId102" Type="http://schemas.openxmlformats.org/officeDocument/2006/relationships/image" Target="../media/image588.png"/><Relationship Id="rId123" Type="http://schemas.openxmlformats.org/officeDocument/2006/relationships/customXml" Target="../ink/ink696.xml"/><Relationship Id="rId144" Type="http://schemas.openxmlformats.org/officeDocument/2006/relationships/image" Target="../media/image60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7.png"/><Relationship Id="rId18" Type="http://schemas.openxmlformats.org/officeDocument/2006/relationships/customXml" Target="../ink/ink717.xml"/><Relationship Id="rId26" Type="http://schemas.openxmlformats.org/officeDocument/2006/relationships/customXml" Target="../ink/ink721.xml"/><Relationship Id="rId39" Type="http://schemas.openxmlformats.org/officeDocument/2006/relationships/image" Target="../media/image630.png"/><Relationship Id="rId21" Type="http://schemas.openxmlformats.org/officeDocument/2006/relationships/image" Target="../media/image621.png"/><Relationship Id="rId34" Type="http://schemas.openxmlformats.org/officeDocument/2006/relationships/customXml" Target="../ink/ink725.xml"/><Relationship Id="rId42" Type="http://schemas.openxmlformats.org/officeDocument/2006/relationships/customXml" Target="../ink/ink729.xml"/><Relationship Id="rId47" Type="http://schemas.openxmlformats.org/officeDocument/2006/relationships/image" Target="../media/image634.png"/><Relationship Id="rId50" Type="http://schemas.openxmlformats.org/officeDocument/2006/relationships/customXml" Target="../ink/ink733.xml"/><Relationship Id="rId55" Type="http://schemas.openxmlformats.org/officeDocument/2006/relationships/image" Target="../media/image638.png"/><Relationship Id="rId7" Type="http://schemas.openxmlformats.org/officeDocument/2006/relationships/image" Target="../media/image614.png"/><Relationship Id="rId2" Type="http://schemas.openxmlformats.org/officeDocument/2006/relationships/customXml" Target="../ink/ink709.xml"/><Relationship Id="rId16" Type="http://schemas.openxmlformats.org/officeDocument/2006/relationships/customXml" Target="../ink/ink716.xml"/><Relationship Id="rId29" Type="http://schemas.openxmlformats.org/officeDocument/2006/relationships/image" Target="../media/image625.png"/><Relationship Id="rId11" Type="http://schemas.openxmlformats.org/officeDocument/2006/relationships/image" Target="../media/image616.png"/><Relationship Id="rId24" Type="http://schemas.openxmlformats.org/officeDocument/2006/relationships/customXml" Target="../ink/ink720.xml"/><Relationship Id="rId32" Type="http://schemas.openxmlformats.org/officeDocument/2006/relationships/customXml" Target="../ink/ink724.xml"/><Relationship Id="rId37" Type="http://schemas.openxmlformats.org/officeDocument/2006/relationships/image" Target="../media/image629.png"/><Relationship Id="rId40" Type="http://schemas.openxmlformats.org/officeDocument/2006/relationships/customXml" Target="../ink/ink728.xml"/><Relationship Id="rId45" Type="http://schemas.openxmlformats.org/officeDocument/2006/relationships/image" Target="../media/image633.png"/><Relationship Id="rId53" Type="http://schemas.openxmlformats.org/officeDocument/2006/relationships/image" Target="../media/image637.png"/><Relationship Id="rId58" Type="http://schemas.openxmlformats.org/officeDocument/2006/relationships/image" Target="../media/image33.tmp"/><Relationship Id="rId5" Type="http://schemas.openxmlformats.org/officeDocument/2006/relationships/image" Target="../media/image613.png"/><Relationship Id="rId19" Type="http://schemas.openxmlformats.org/officeDocument/2006/relationships/image" Target="../media/image620.png"/><Relationship Id="rId4" Type="http://schemas.openxmlformats.org/officeDocument/2006/relationships/customXml" Target="../ink/ink710.xml"/><Relationship Id="rId9" Type="http://schemas.openxmlformats.org/officeDocument/2006/relationships/image" Target="../media/image615.png"/><Relationship Id="rId14" Type="http://schemas.openxmlformats.org/officeDocument/2006/relationships/customXml" Target="../ink/ink715.xml"/><Relationship Id="rId22" Type="http://schemas.openxmlformats.org/officeDocument/2006/relationships/customXml" Target="../ink/ink719.xml"/><Relationship Id="rId27" Type="http://schemas.openxmlformats.org/officeDocument/2006/relationships/image" Target="../media/image624.png"/><Relationship Id="rId30" Type="http://schemas.openxmlformats.org/officeDocument/2006/relationships/customXml" Target="../ink/ink723.xml"/><Relationship Id="rId35" Type="http://schemas.openxmlformats.org/officeDocument/2006/relationships/image" Target="../media/image628.png"/><Relationship Id="rId43" Type="http://schemas.openxmlformats.org/officeDocument/2006/relationships/image" Target="../media/image632.png"/><Relationship Id="rId48" Type="http://schemas.openxmlformats.org/officeDocument/2006/relationships/customXml" Target="../ink/ink732.xml"/><Relationship Id="rId56" Type="http://schemas.openxmlformats.org/officeDocument/2006/relationships/customXml" Target="../ink/ink736.xml"/><Relationship Id="rId8" Type="http://schemas.openxmlformats.org/officeDocument/2006/relationships/customXml" Target="../ink/ink712.xml"/><Relationship Id="rId51" Type="http://schemas.openxmlformats.org/officeDocument/2006/relationships/image" Target="../media/image636.png"/><Relationship Id="rId3" Type="http://schemas.openxmlformats.org/officeDocument/2006/relationships/image" Target="../media/image612.png"/><Relationship Id="rId12" Type="http://schemas.openxmlformats.org/officeDocument/2006/relationships/customXml" Target="../ink/ink714.xml"/><Relationship Id="rId17" Type="http://schemas.openxmlformats.org/officeDocument/2006/relationships/image" Target="../media/image619.png"/><Relationship Id="rId25" Type="http://schemas.openxmlformats.org/officeDocument/2006/relationships/image" Target="../media/image623.png"/><Relationship Id="rId33" Type="http://schemas.openxmlformats.org/officeDocument/2006/relationships/image" Target="../media/image627.png"/><Relationship Id="rId38" Type="http://schemas.openxmlformats.org/officeDocument/2006/relationships/customXml" Target="../ink/ink727.xml"/><Relationship Id="rId46" Type="http://schemas.openxmlformats.org/officeDocument/2006/relationships/customXml" Target="../ink/ink731.xml"/><Relationship Id="rId59" Type="http://schemas.openxmlformats.org/officeDocument/2006/relationships/image" Target="../media/image34.tmp"/><Relationship Id="rId20" Type="http://schemas.openxmlformats.org/officeDocument/2006/relationships/customXml" Target="../ink/ink718.xml"/><Relationship Id="rId41" Type="http://schemas.openxmlformats.org/officeDocument/2006/relationships/image" Target="../media/image631.png"/><Relationship Id="rId54" Type="http://schemas.openxmlformats.org/officeDocument/2006/relationships/customXml" Target="../ink/ink7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1.xml"/><Relationship Id="rId15" Type="http://schemas.openxmlformats.org/officeDocument/2006/relationships/image" Target="../media/image618.png"/><Relationship Id="rId23" Type="http://schemas.openxmlformats.org/officeDocument/2006/relationships/image" Target="../media/image622.png"/><Relationship Id="rId28" Type="http://schemas.openxmlformats.org/officeDocument/2006/relationships/customXml" Target="../ink/ink722.xml"/><Relationship Id="rId36" Type="http://schemas.openxmlformats.org/officeDocument/2006/relationships/customXml" Target="../ink/ink726.xml"/><Relationship Id="rId49" Type="http://schemas.openxmlformats.org/officeDocument/2006/relationships/image" Target="../media/image635.png"/><Relationship Id="rId57" Type="http://schemas.openxmlformats.org/officeDocument/2006/relationships/image" Target="../media/image639.png"/><Relationship Id="rId10" Type="http://schemas.openxmlformats.org/officeDocument/2006/relationships/customXml" Target="../ink/ink713.xml"/><Relationship Id="rId31" Type="http://schemas.openxmlformats.org/officeDocument/2006/relationships/image" Target="../media/image626.png"/><Relationship Id="rId44" Type="http://schemas.openxmlformats.org/officeDocument/2006/relationships/customXml" Target="../ink/ink730.xml"/><Relationship Id="rId52" Type="http://schemas.openxmlformats.org/officeDocument/2006/relationships/customXml" Target="../ink/ink734.xml"/><Relationship Id="rId60" Type="http://schemas.openxmlformats.org/officeDocument/2006/relationships/comments" Target="../comments/commen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8.xml"/><Relationship Id="rId21" Type="http://schemas.openxmlformats.org/officeDocument/2006/relationships/image" Target="../media/image653.png"/><Relationship Id="rId42" Type="http://schemas.openxmlformats.org/officeDocument/2006/relationships/customXml" Target="../ink/ink756.xml"/><Relationship Id="rId47" Type="http://schemas.openxmlformats.org/officeDocument/2006/relationships/image" Target="../media/image2620.png"/><Relationship Id="rId63" Type="http://schemas.openxmlformats.org/officeDocument/2006/relationships/image" Target="../media/image385.png"/><Relationship Id="rId68" Type="http://schemas.openxmlformats.org/officeDocument/2006/relationships/customXml" Target="../ink/ink769.xml"/><Relationship Id="rId84" Type="http://schemas.openxmlformats.org/officeDocument/2006/relationships/customXml" Target="../ink/ink777.xml"/><Relationship Id="rId89" Type="http://schemas.openxmlformats.org/officeDocument/2006/relationships/image" Target="../media/image539.png"/><Relationship Id="rId16" Type="http://schemas.openxmlformats.org/officeDocument/2006/relationships/customXml" Target="../ink/ink743.xml"/><Relationship Id="rId107" Type="http://schemas.openxmlformats.org/officeDocument/2006/relationships/image" Target="../media/image666.png"/><Relationship Id="rId11" Type="http://schemas.openxmlformats.org/officeDocument/2006/relationships/image" Target="../media/image648.png"/><Relationship Id="rId32" Type="http://schemas.openxmlformats.org/officeDocument/2006/relationships/customXml" Target="../ink/ink751.xml"/><Relationship Id="rId37" Type="http://schemas.openxmlformats.org/officeDocument/2006/relationships/image" Target="../media/image661.png"/><Relationship Id="rId53" Type="http://schemas.openxmlformats.org/officeDocument/2006/relationships/image" Target="../media/image343.png"/><Relationship Id="rId58" Type="http://schemas.openxmlformats.org/officeDocument/2006/relationships/customXml" Target="../ink/ink764.xml"/><Relationship Id="rId74" Type="http://schemas.openxmlformats.org/officeDocument/2006/relationships/customXml" Target="../ink/ink772.xml"/><Relationship Id="rId79" Type="http://schemas.openxmlformats.org/officeDocument/2006/relationships/image" Target="../media/image516.png"/><Relationship Id="rId102" Type="http://schemas.openxmlformats.org/officeDocument/2006/relationships/customXml" Target="../ink/ink786.xml"/><Relationship Id="rId5" Type="http://schemas.openxmlformats.org/officeDocument/2006/relationships/image" Target="../media/image645.png"/><Relationship Id="rId90" Type="http://schemas.openxmlformats.org/officeDocument/2006/relationships/customXml" Target="../ink/ink780.xml"/><Relationship Id="rId95" Type="http://schemas.openxmlformats.org/officeDocument/2006/relationships/image" Target="../media/image642.png"/><Relationship Id="rId22" Type="http://schemas.openxmlformats.org/officeDocument/2006/relationships/customXml" Target="../ink/ink746.xml"/><Relationship Id="rId27" Type="http://schemas.openxmlformats.org/officeDocument/2006/relationships/image" Target="../media/image656.png"/><Relationship Id="rId43" Type="http://schemas.openxmlformats.org/officeDocument/2006/relationships/image" Target="../media/image1811.png"/><Relationship Id="rId48" Type="http://schemas.openxmlformats.org/officeDocument/2006/relationships/customXml" Target="../ink/ink759.xml"/><Relationship Id="rId64" Type="http://schemas.openxmlformats.org/officeDocument/2006/relationships/customXml" Target="../ink/ink767.xml"/><Relationship Id="rId69" Type="http://schemas.openxmlformats.org/officeDocument/2006/relationships/image" Target="../media/image448.png"/><Relationship Id="rId80" Type="http://schemas.openxmlformats.org/officeDocument/2006/relationships/customXml" Target="../ink/ink775.xml"/><Relationship Id="rId85" Type="http://schemas.openxmlformats.org/officeDocument/2006/relationships/image" Target="../media/image530.png"/><Relationship Id="rId12" Type="http://schemas.openxmlformats.org/officeDocument/2006/relationships/customXml" Target="../ink/ink741.xml"/><Relationship Id="rId17" Type="http://schemas.openxmlformats.org/officeDocument/2006/relationships/image" Target="../media/image651.png"/><Relationship Id="rId33" Type="http://schemas.openxmlformats.org/officeDocument/2006/relationships/image" Target="../media/image659.png"/><Relationship Id="rId38" Type="http://schemas.openxmlformats.org/officeDocument/2006/relationships/customXml" Target="../ink/ink754.xml"/><Relationship Id="rId59" Type="http://schemas.openxmlformats.org/officeDocument/2006/relationships/image" Target="../media/image352.png"/><Relationship Id="rId103" Type="http://schemas.openxmlformats.org/officeDocument/2006/relationships/image" Target="../media/image664.png"/><Relationship Id="rId108" Type="http://schemas.openxmlformats.org/officeDocument/2006/relationships/comments" Target="../comments/comment10.xml"/><Relationship Id="rId20" Type="http://schemas.openxmlformats.org/officeDocument/2006/relationships/customXml" Target="../ink/ink745.xml"/><Relationship Id="rId41" Type="http://schemas.openxmlformats.org/officeDocument/2006/relationships/image" Target="../media/image1800.png"/><Relationship Id="rId54" Type="http://schemas.openxmlformats.org/officeDocument/2006/relationships/customXml" Target="../ink/ink762.xml"/><Relationship Id="rId62" Type="http://schemas.openxmlformats.org/officeDocument/2006/relationships/customXml" Target="../ink/ink766.xml"/><Relationship Id="rId70" Type="http://schemas.openxmlformats.org/officeDocument/2006/relationships/customXml" Target="../ink/ink770.xml"/><Relationship Id="rId75" Type="http://schemas.openxmlformats.org/officeDocument/2006/relationships/image" Target="../media/image468.png"/><Relationship Id="rId83" Type="http://schemas.openxmlformats.org/officeDocument/2006/relationships/image" Target="../media/image518.png"/><Relationship Id="rId88" Type="http://schemas.openxmlformats.org/officeDocument/2006/relationships/customXml" Target="../ink/ink779.xml"/><Relationship Id="rId91" Type="http://schemas.openxmlformats.org/officeDocument/2006/relationships/image" Target="../media/image640.png"/><Relationship Id="rId96" Type="http://schemas.openxmlformats.org/officeDocument/2006/relationships/customXml" Target="../ink/ink7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8.xml"/><Relationship Id="rId15" Type="http://schemas.openxmlformats.org/officeDocument/2006/relationships/image" Target="../media/image650.png"/><Relationship Id="rId23" Type="http://schemas.openxmlformats.org/officeDocument/2006/relationships/image" Target="../media/image654.png"/><Relationship Id="rId28" Type="http://schemas.openxmlformats.org/officeDocument/2006/relationships/customXml" Target="../ink/ink749.xml"/><Relationship Id="rId36" Type="http://schemas.openxmlformats.org/officeDocument/2006/relationships/customXml" Target="../ink/ink753.xml"/><Relationship Id="rId49" Type="http://schemas.openxmlformats.org/officeDocument/2006/relationships/image" Target="../media/image2850.png"/><Relationship Id="rId57" Type="http://schemas.openxmlformats.org/officeDocument/2006/relationships/image" Target="../media/image351.png"/><Relationship Id="rId106" Type="http://schemas.openxmlformats.org/officeDocument/2006/relationships/customXml" Target="../ink/ink788.xml"/><Relationship Id="rId10" Type="http://schemas.openxmlformats.org/officeDocument/2006/relationships/customXml" Target="../ink/ink740.xml"/><Relationship Id="rId31" Type="http://schemas.openxmlformats.org/officeDocument/2006/relationships/image" Target="../media/image658.png"/><Relationship Id="rId44" Type="http://schemas.openxmlformats.org/officeDocument/2006/relationships/customXml" Target="../ink/ink757.xml"/><Relationship Id="rId52" Type="http://schemas.openxmlformats.org/officeDocument/2006/relationships/customXml" Target="../ink/ink761.xml"/><Relationship Id="rId60" Type="http://schemas.openxmlformats.org/officeDocument/2006/relationships/customXml" Target="../ink/ink765.xml"/><Relationship Id="rId65" Type="http://schemas.openxmlformats.org/officeDocument/2006/relationships/image" Target="../media/image386.png"/><Relationship Id="rId73" Type="http://schemas.openxmlformats.org/officeDocument/2006/relationships/image" Target="../media/image467.png"/><Relationship Id="rId78" Type="http://schemas.openxmlformats.org/officeDocument/2006/relationships/customXml" Target="../ink/ink774.xml"/><Relationship Id="rId81" Type="http://schemas.openxmlformats.org/officeDocument/2006/relationships/image" Target="../media/image517.png"/><Relationship Id="rId86" Type="http://schemas.openxmlformats.org/officeDocument/2006/relationships/customXml" Target="../ink/ink778.xml"/><Relationship Id="rId94" Type="http://schemas.openxmlformats.org/officeDocument/2006/relationships/customXml" Target="../ink/ink782.xml"/><Relationship Id="rId99" Type="http://schemas.openxmlformats.org/officeDocument/2006/relationships/image" Target="../media/image644.png"/><Relationship Id="rId101" Type="http://schemas.openxmlformats.org/officeDocument/2006/relationships/image" Target="../media/image663.png"/><Relationship Id="rId4" Type="http://schemas.openxmlformats.org/officeDocument/2006/relationships/customXml" Target="../ink/ink737.xml"/><Relationship Id="rId9" Type="http://schemas.openxmlformats.org/officeDocument/2006/relationships/image" Target="../media/image647.png"/><Relationship Id="rId13" Type="http://schemas.openxmlformats.org/officeDocument/2006/relationships/image" Target="../media/image649.png"/><Relationship Id="rId18" Type="http://schemas.openxmlformats.org/officeDocument/2006/relationships/customXml" Target="../ink/ink744.xml"/><Relationship Id="rId39" Type="http://schemas.openxmlformats.org/officeDocument/2006/relationships/image" Target="../media/image662.png"/><Relationship Id="rId34" Type="http://schemas.openxmlformats.org/officeDocument/2006/relationships/customXml" Target="../ink/ink752.xml"/><Relationship Id="rId50" Type="http://schemas.openxmlformats.org/officeDocument/2006/relationships/customXml" Target="../ink/ink760.xml"/><Relationship Id="rId55" Type="http://schemas.openxmlformats.org/officeDocument/2006/relationships/image" Target="../media/image350.png"/><Relationship Id="rId76" Type="http://schemas.openxmlformats.org/officeDocument/2006/relationships/customXml" Target="../ink/ink773.xml"/><Relationship Id="rId97" Type="http://schemas.openxmlformats.org/officeDocument/2006/relationships/image" Target="../media/image643.png"/><Relationship Id="rId104" Type="http://schemas.openxmlformats.org/officeDocument/2006/relationships/customXml" Target="../ink/ink787.xml"/><Relationship Id="rId7" Type="http://schemas.openxmlformats.org/officeDocument/2006/relationships/image" Target="../media/image646.png"/><Relationship Id="rId71" Type="http://schemas.openxmlformats.org/officeDocument/2006/relationships/image" Target="../media/image466.png"/><Relationship Id="rId92" Type="http://schemas.openxmlformats.org/officeDocument/2006/relationships/customXml" Target="../ink/ink781.xml"/><Relationship Id="rId2" Type="http://schemas.openxmlformats.org/officeDocument/2006/relationships/image" Target="../media/image36.tmp"/><Relationship Id="rId29" Type="http://schemas.openxmlformats.org/officeDocument/2006/relationships/image" Target="../media/image657.png"/><Relationship Id="rId24" Type="http://schemas.openxmlformats.org/officeDocument/2006/relationships/customXml" Target="../ink/ink747.xml"/><Relationship Id="rId40" Type="http://schemas.openxmlformats.org/officeDocument/2006/relationships/customXml" Target="../ink/ink755.xml"/><Relationship Id="rId45" Type="http://schemas.openxmlformats.org/officeDocument/2006/relationships/image" Target="../media/image2560.png"/><Relationship Id="rId66" Type="http://schemas.openxmlformats.org/officeDocument/2006/relationships/customXml" Target="../ink/ink768.xml"/><Relationship Id="rId87" Type="http://schemas.openxmlformats.org/officeDocument/2006/relationships/image" Target="../media/image531.png"/><Relationship Id="rId61" Type="http://schemas.openxmlformats.org/officeDocument/2006/relationships/image" Target="../media/image384.png"/><Relationship Id="rId82" Type="http://schemas.openxmlformats.org/officeDocument/2006/relationships/customXml" Target="../ink/ink776.xml"/><Relationship Id="rId19" Type="http://schemas.openxmlformats.org/officeDocument/2006/relationships/image" Target="../media/image652.png"/><Relationship Id="rId14" Type="http://schemas.openxmlformats.org/officeDocument/2006/relationships/customXml" Target="../ink/ink742.xml"/><Relationship Id="rId30" Type="http://schemas.openxmlformats.org/officeDocument/2006/relationships/customXml" Target="../ink/ink750.xml"/><Relationship Id="rId35" Type="http://schemas.openxmlformats.org/officeDocument/2006/relationships/image" Target="../media/image660.png"/><Relationship Id="rId56" Type="http://schemas.openxmlformats.org/officeDocument/2006/relationships/customXml" Target="../ink/ink763.xml"/><Relationship Id="rId77" Type="http://schemas.openxmlformats.org/officeDocument/2006/relationships/image" Target="../media/image499.png"/><Relationship Id="rId100" Type="http://schemas.openxmlformats.org/officeDocument/2006/relationships/customXml" Target="../ink/ink785.xml"/><Relationship Id="rId105" Type="http://schemas.openxmlformats.org/officeDocument/2006/relationships/image" Target="../media/image665.png"/><Relationship Id="rId8" Type="http://schemas.openxmlformats.org/officeDocument/2006/relationships/customXml" Target="../ink/ink739.xml"/><Relationship Id="rId51" Type="http://schemas.openxmlformats.org/officeDocument/2006/relationships/image" Target="../media/image315.png"/><Relationship Id="rId72" Type="http://schemas.openxmlformats.org/officeDocument/2006/relationships/customXml" Target="../ink/ink771.xml"/><Relationship Id="rId93" Type="http://schemas.openxmlformats.org/officeDocument/2006/relationships/image" Target="../media/image641.png"/><Relationship Id="rId98" Type="http://schemas.openxmlformats.org/officeDocument/2006/relationships/customXml" Target="../ink/ink784.xml"/><Relationship Id="rId3" Type="http://schemas.openxmlformats.org/officeDocument/2006/relationships/image" Target="../media/image37.tmp"/><Relationship Id="rId25" Type="http://schemas.openxmlformats.org/officeDocument/2006/relationships/image" Target="../media/image655.png"/><Relationship Id="rId46" Type="http://schemas.openxmlformats.org/officeDocument/2006/relationships/customXml" Target="../ink/ink758.xml"/><Relationship Id="rId67" Type="http://schemas.openxmlformats.org/officeDocument/2006/relationships/image" Target="../media/image447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9.png"/><Relationship Id="rId21" Type="http://schemas.openxmlformats.org/officeDocument/2006/relationships/customXml" Target="../ink/ink798.xml"/><Relationship Id="rId42" Type="http://schemas.openxmlformats.org/officeDocument/2006/relationships/image" Target="../media/image687.png"/><Relationship Id="rId47" Type="http://schemas.openxmlformats.org/officeDocument/2006/relationships/customXml" Target="../ink/ink811.xml"/><Relationship Id="rId63" Type="http://schemas.openxmlformats.org/officeDocument/2006/relationships/customXml" Target="../ink/ink819.xml"/><Relationship Id="rId68" Type="http://schemas.openxmlformats.org/officeDocument/2006/relationships/image" Target="../media/image700.png"/><Relationship Id="rId84" Type="http://schemas.openxmlformats.org/officeDocument/2006/relationships/image" Target="../media/image708.png"/><Relationship Id="rId89" Type="http://schemas.openxmlformats.org/officeDocument/2006/relationships/customXml" Target="../ink/ink832.xml"/><Relationship Id="rId16" Type="http://schemas.openxmlformats.org/officeDocument/2006/relationships/image" Target="../media/image674.png"/><Relationship Id="rId11" Type="http://schemas.openxmlformats.org/officeDocument/2006/relationships/customXml" Target="../ink/ink793.xml"/><Relationship Id="rId32" Type="http://schemas.openxmlformats.org/officeDocument/2006/relationships/image" Target="../media/image682.png"/><Relationship Id="rId37" Type="http://schemas.openxmlformats.org/officeDocument/2006/relationships/customXml" Target="../ink/ink806.xml"/><Relationship Id="rId53" Type="http://schemas.openxmlformats.org/officeDocument/2006/relationships/customXml" Target="../ink/ink814.xml"/><Relationship Id="rId58" Type="http://schemas.openxmlformats.org/officeDocument/2006/relationships/image" Target="../media/image695.png"/><Relationship Id="rId74" Type="http://schemas.openxmlformats.org/officeDocument/2006/relationships/image" Target="../media/image703.png"/><Relationship Id="rId79" Type="http://schemas.openxmlformats.org/officeDocument/2006/relationships/customXml" Target="../ink/ink827.xml"/><Relationship Id="rId5" Type="http://schemas.openxmlformats.org/officeDocument/2006/relationships/customXml" Target="../ink/ink790.xml"/><Relationship Id="rId90" Type="http://schemas.openxmlformats.org/officeDocument/2006/relationships/image" Target="../media/image711.png"/><Relationship Id="rId95" Type="http://schemas.openxmlformats.org/officeDocument/2006/relationships/customXml" Target="../ink/ink835.xml"/><Relationship Id="rId22" Type="http://schemas.openxmlformats.org/officeDocument/2006/relationships/image" Target="../media/image677.png"/><Relationship Id="rId27" Type="http://schemas.openxmlformats.org/officeDocument/2006/relationships/customXml" Target="../ink/ink801.xml"/><Relationship Id="rId43" Type="http://schemas.openxmlformats.org/officeDocument/2006/relationships/customXml" Target="../ink/ink809.xml"/><Relationship Id="rId48" Type="http://schemas.openxmlformats.org/officeDocument/2006/relationships/image" Target="../media/image690.png"/><Relationship Id="rId64" Type="http://schemas.openxmlformats.org/officeDocument/2006/relationships/image" Target="../media/image698.png"/><Relationship Id="rId69" Type="http://schemas.openxmlformats.org/officeDocument/2006/relationships/customXml" Target="../ink/ink822.xml"/><Relationship Id="rId80" Type="http://schemas.openxmlformats.org/officeDocument/2006/relationships/image" Target="../media/image706.png"/><Relationship Id="rId85" Type="http://schemas.openxmlformats.org/officeDocument/2006/relationships/customXml" Target="../ink/ink830.xml"/><Relationship Id="rId3" Type="http://schemas.openxmlformats.org/officeDocument/2006/relationships/customXml" Target="../ink/ink789.xml"/><Relationship Id="rId12" Type="http://schemas.openxmlformats.org/officeDocument/2006/relationships/image" Target="../media/image672.png"/><Relationship Id="rId17" Type="http://schemas.openxmlformats.org/officeDocument/2006/relationships/customXml" Target="../ink/ink796.xml"/><Relationship Id="rId25" Type="http://schemas.openxmlformats.org/officeDocument/2006/relationships/customXml" Target="../ink/ink800.xml"/><Relationship Id="rId33" Type="http://schemas.openxmlformats.org/officeDocument/2006/relationships/customXml" Target="../ink/ink804.xml"/><Relationship Id="rId38" Type="http://schemas.openxmlformats.org/officeDocument/2006/relationships/image" Target="../media/image685.png"/><Relationship Id="rId46" Type="http://schemas.openxmlformats.org/officeDocument/2006/relationships/image" Target="../media/image689.png"/><Relationship Id="rId59" Type="http://schemas.openxmlformats.org/officeDocument/2006/relationships/customXml" Target="../ink/ink817.xml"/><Relationship Id="rId67" Type="http://schemas.openxmlformats.org/officeDocument/2006/relationships/customXml" Target="../ink/ink821.xml"/><Relationship Id="rId20" Type="http://schemas.openxmlformats.org/officeDocument/2006/relationships/image" Target="../media/image676.png"/><Relationship Id="rId41" Type="http://schemas.openxmlformats.org/officeDocument/2006/relationships/customXml" Target="../ink/ink808.xml"/><Relationship Id="rId54" Type="http://schemas.openxmlformats.org/officeDocument/2006/relationships/image" Target="../media/image693.png"/><Relationship Id="rId62" Type="http://schemas.openxmlformats.org/officeDocument/2006/relationships/image" Target="../media/image697.png"/><Relationship Id="rId70" Type="http://schemas.openxmlformats.org/officeDocument/2006/relationships/image" Target="../media/image701.png"/><Relationship Id="rId75" Type="http://schemas.openxmlformats.org/officeDocument/2006/relationships/customXml" Target="../ink/ink825.xml"/><Relationship Id="rId83" Type="http://schemas.openxmlformats.org/officeDocument/2006/relationships/customXml" Target="../ink/ink829.xml"/><Relationship Id="rId88" Type="http://schemas.openxmlformats.org/officeDocument/2006/relationships/image" Target="../media/image710.png"/><Relationship Id="rId91" Type="http://schemas.openxmlformats.org/officeDocument/2006/relationships/customXml" Target="../ink/ink833.xml"/><Relationship Id="rId96" Type="http://schemas.openxmlformats.org/officeDocument/2006/relationships/image" Target="../media/image7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9.png"/><Relationship Id="rId15" Type="http://schemas.openxmlformats.org/officeDocument/2006/relationships/customXml" Target="../ink/ink795.xml"/><Relationship Id="rId23" Type="http://schemas.openxmlformats.org/officeDocument/2006/relationships/customXml" Target="../ink/ink799.xml"/><Relationship Id="rId28" Type="http://schemas.openxmlformats.org/officeDocument/2006/relationships/image" Target="../media/image680.png"/><Relationship Id="rId36" Type="http://schemas.openxmlformats.org/officeDocument/2006/relationships/image" Target="../media/image684.png"/><Relationship Id="rId49" Type="http://schemas.openxmlformats.org/officeDocument/2006/relationships/customXml" Target="../ink/ink812.xml"/><Relationship Id="rId57" Type="http://schemas.openxmlformats.org/officeDocument/2006/relationships/customXml" Target="../ink/ink816.xml"/><Relationship Id="rId10" Type="http://schemas.openxmlformats.org/officeDocument/2006/relationships/image" Target="../media/image671.png"/><Relationship Id="rId31" Type="http://schemas.openxmlformats.org/officeDocument/2006/relationships/customXml" Target="../ink/ink803.xml"/><Relationship Id="rId44" Type="http://schemas.openxmlformats.org/officeDocument/2006/relationships/image" Target="../media/image688.png"/><Relationship Id="rId52" Type="http://schemas.openxmlformats.org/officeDocument/2006/relationships/image" Target="../media/image692.png"/><Relationship Id="rId60" Type="http://schemas.openxmlformats.org/officeDocument/2006/relationships/image" Target="../media/image696.png"/><Relationship Id="rId65" Type="http://schemas.openxmlformats.org/officeDocument/2006/relationships/customXml" Target="../ink/ink820.xml"/><Relationship Id="rId73" Type="http://schemas.openxmlformats.org/officeDocument/2006/relationships/customXml" Target="../ink/ink824.xml"/><Relationship Id="rId78" Type="http://schemas.openxmlformats.org/officeDocument/2006/relationships/image" Target="../media/image705.png"/><Relationship Id="rId81" Type="http://schemas.openxmlformats.org/officeDocument/2006/relationships/customXml" Target="../ink/ink828.xml"/><Relationship Id="rId86" Type="http://schemas.openxmlformats.org/officeDocument/2006/relationships/image" Target="../media/image709.png"/><Relationship Id="rId94" Type="http://schemas.openxmlformats.org/officeDocument/2006/relationships/image" Target="../media/image713.png"/><Relationship Id="rId4" Type="http://schemas.openxmlformats.org/officeDocument/2006/relationships/image" Target="../media/image668.png"/><Relationship Id="rId9" Type="http://schemas.openxmlformats.org/officeDocument/2006/relationships/customXml" Target="../ink/ink792.xml"/><Relationship Id="rId13" Type="http://schemas.openxmlformats.org/officeDocument/2006/relationships/customXml" Target="../ink/ink794.xml"/><Relationship Id="rId18" Type="http://schemas.openxmlformats.org/officeDocument/2006/relationships/image" Target="../media/image675.png"/><Relationship Id="rId39" Type="http://schemas.openxmlformats.org/officeDocument/2006/relationships/customXml" Target="../ink/ink807.xml"/><Relationship Id="rId34" Type="http://schemas.openxmlformats.org/officeDocument/2006/relationships/image" Target="../media/image683.png"/><Relationship Id="rId50" Type="http://schemas.openxmlformats.org/officeDocument/2006/relationships/image" Target="../media/image691.png"/><Relationship Id="rId55" Type="http://schemas.openxmlformats.org/officeDocument/2006/relationships/customXml" Target="../ink/ink815.xml"/><Relationship Id="rId76" Type="http://schemas.openxmlformats.org/officeDocument/2006/relationships/image" Target="../media/image704.png"/><Relationship Id="rId97" Type="http://schemas.openxmlformats.org/officeDocument/2006/relationships/comments" Target="../comments/comment11.xml"/><Relationship Id="rId7" Type="http://schemas.openxmlformats.org/officeDocument/2006/relationships/customXml" Target="../ink/ink791.xml"/><Relationship Id="rId71" Type="http://schemas.openxmlformats.org/officeDocument/2006/relationships/customXml" Target="../ink/ink823.xml"/><Relationship Id="rId92" Type="http://schemas.openxmlformats.org/officeDocument/2006/relationships/image" Target="../media/image712.png"/><Relationship Id="rId2" Type="http://schemas.openxmlformats.org/officeDocument/2006/relationships/image" Target="../media/image38.tmp"/><Relationship Id="rId29" Type="http://schemas.openxmlformats.org/officeDocument/2006/relationships/customXml" Target="../ink/ink802.xml"/><Relationship Id="rId24" Type="http://schemas.openxmlformats.org/officeDocument/2006/relationships/image" Target="../media/image678.png"/><Relationship Id="rId40" Type="http://schemas.openxmlformats.org/officeDocument/2006/relationships/image" Target="../media/image686.png"/><Relationship Id="rId45" Type="http://schemas.openxmlformats.org/officeDocument/2006/relationships/customXml" Target="../ink/ink810.xml"/><Relationship Id="rId66" Type="http://schemas.openxmlformats.org/officeDocument/2006/relationships/image" Target="../media/image699.png"/><Relationship Id="rId87" Type="http://schemas.openxmlformats.org/officeDocument/2006/relationships/customXml" Target="../ink/ink831.xml"/><Relationship Id="rId61" Type="http://schemas.openxmlformats.org/officeDocument/2006/relationships/customXml" Target="../ink/ink818.xml"/><Relationship Id="rId82" Type="http://schemas.openxmlformats.org/officeDocument/2006/relationships/image" Target="../media/image707.png"/><Relationship Id="rId19" Type="http://schemas.openxmlformats.org/officeDocument/2006/relationships/customXml" Target="../ink/ink797.xml"/><Relationship Id="rId14" Type="http://schemas.openxmlformats.org/officeDocument/2006/relationships/image" Target="../media/image673.png"/><Relationship Id="rId30" Type="http://schemas.openxmlformats.org/officeDocument/2006/relationships/image" Target="../media/image681.png"/><Relationship Id="rId35" Type="http://schemas.openxmlformats.org/officeDocument/2006/relationships/customXml" Target="../ink/ink805.xml"/><Relationship Id="rId56" Type="http://schemas.openxmlformats.org/officeDocument/2006/relationships/image" Target="../media/image694.png"/><Relationship Id="rId77" Type="http://schemas.openxmlformats.org/officeDocument/2006/relationships/customXml" Target="../ink/ink826.xml"/><Relationship Id="rId8" Type="http://schemas.openxmlformats.org/officeDocument/2006/relationships/image" Target="../media/image670.png"/><Relationship Id="rId51" Type="http://schemas.openxmlformats.org/officeDocument/2006/relationships/customXml" Target="../ink/ink813.xml"/><Relationship Id="rId72" Type="http://schemas.openxmlformats.org/officeDocument/2006/relationships/image" Target="../media/image702.png"/><Relationship Id="rId93" Type="http://schemas.openxmlformats.org/officeDocument/2006/relationships/customXml" Target="../ink/ink834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60.png"/><Relationship Id="rId21" Type="http://schemas.openxmlformats.org/officeDocument/2006/relationships/customXml" Target="../ink/ink845.xml"/><Relationship Id="rId42" Type="http://schemas.openxmlformats.org/officeDocument/2006/relationships/image" Target="../media/image6830.png"/><Relationship Id="rId47" Type="http://schemas.openxmlformats.org/officeDocument/2006/relationships/customXml" Target="../ink/ink858.xml"/><Relationship Id="rId63" Type="http://schemas.openxmlformats.org/officeDocument/2006/relationships/customXml" Target="../ink/ink866.xml"/><Relationship Id="rId68" Type="http://schemas.openxmlformats.org/officeDocument/2006/relationships/image" Target="../media/image722.png"/><Relationship Id="rId16" Type="http://schemas.openxmlformats.org/officeDocument/2006/relationships/image" Target="../media/image6711.png"/><Relationship Id="rId11" Type="http://schemas.openxmlformats.org/officeDocument/2006/relationships/customXml" Target="../ink/ink840.xml"/><Relationship Id="rId32" Type="http://schemas.openxmlformats.org/officeDocument/2006/relationships/image" Target="../media/image6790.png"/><Relationship Id="rId37" Type="http://schemas.openxmlformats.org/officeDocument/2006/relationships/customXml" Target="../ink/ink853.xml"/><Relationship Id="rId53" Type="http://schemas.openxmlformats.org/officeDocument/2006/relationships/customXml" Target="../ink/ink861.xml"/><Relationship Id="rId58" Type="http://schemas.openxmlformats.org/officeDocument/2006/relationships/image" Target="../media/image717.png"/><Relationship Id="rId74" Type="http://schemas.openxmlformats.org/officeDocument/2006/relationships/image" Target="../media/image725.png"/><Relationship Id="rId79" Type="http://schemas.openxmlformats.org/officeDocument/2006/relationships/customXml" Target="../ink/ink874.xml"/><Relationship Id="rId5" Type="http://schemas.openxmlformats.org/officeDocument/2006/relationships/customXml" Target="../ink/ink837.xml"/><Relationship Id="rId61" Type="http://schemas.openxmlformats.org/officeDocument/2006/relationships/customXml" Target="../ink/ink865.xml"/><Relationship Id="rId82" Type="http://schemas.openxmlformats.org/officeDocument/2006/relationships/image" Target="../media/image729.png"/><Relationship Id="rId19" Type="http://schemas.openxmlformats.org/officeDocument/2006/relationships/customXml" Target="../ink/ink844.xml"/><Relationship Id="rId14" Type="http://schemas.openxmlformats.org/officeDocument/2006/relationships/image" Target="../media/image6700.png"/><Relationship Id="rId22" Type="http://schemas.openxmlformats.org/officeDocument/2006/relationships/image" Target="../media/image6740.png"/><Relationship Id="rId27" Type="http://schemas.openxmlformats.org/officeDocument/2006/relationships/customXml" Target="../ink/ink848.xml"/><Relationship Id="rId30" Type="http://schemas.openxmlformats.org/officeDocument/2006/relationships/image" Target="../media/image6780.png"/><Relationship Id="rId35" Type="http://schemas.openxmlformats.org/officeDocument/2006/relationships/customXml" Target="../ink/ink852.xml"/><Relationship Id="rId43" Type="http://schemas.openxmlformats.org/officeDocument/2006/relationships/customXml" Target="../ink/ink856.xml"/><Relationship Id="rId48" Type="http://schemas.openxmlformats.org/officeDocument/2006/relationships/image" Target="../media/image6860.png"/><Relationship Id="rId56" Type="http://schemas.openxmlformats.org/officeDocument/2006/relationships/image" Target="../media/image716.png"/><Relationship Id="rId64" Type="http://schemas.openxmlformats.org/officeDocument/2006/relationships/image" Target="../media/image720.png"/><Relationship Id="rId69" Type="http://schemas.openxmlformats.org/officeDocument/2006/relationships/customXml" Target="../ink/ink869.xml"/><Relationship Id="rId77" Type="http://schemas.openxmlformats.org/officeDocument/2006/relationships/customXml" Target="../ink/ink873.xml"/><Relationship Id="rId8" Type="http://schemas.openxmlformats.org/officeDocument/2006/relationships/image" Target="../media/image667.png"/><Relationship Id="rId51" Type="http://schemas.openxmlformats.org/officeDocument/2006/relationships/customXml" Target="../ink/ink860.xml"/><Relationship Id="rId72" Type="http://schemas.openxmlformats.org/officeDocument/2006/relationships/image" Target="../media/image724.png"/><Relationship Id="rId80" Type="http://schemas.openxmlformats.org/officeDocument/2006/relationships/image" Target="../media/image728.png"/><Relationship Id="rId3" Type="http://schemas.openxmlformats.org/officeDocument/2006/relationships/customXml" Target="../ink/ink836.xml"/><Relationship Id="rId12" Type="http://schemas.openxmlformats.org/officeDocument/2006/relationships/image" Target="../media/image6690.png"/><Relationship Id="rId17" Type="http://schemas.openxmlformats.org/officeDocument/2006/relationships/customXml" Target="../ink/ink843.xml"/><Relationship Id="rId25" Type="http://schemas.openxmlformats.org/officeDocument/2006/relationships/customXml" Target="../ink/ink847.xml"/><Relationship Id="rId33" Type="http://schemas.openxmlformats.org/officeDocument/2006/relationships/customXml" Target="../ink/ink851.xml"/><Relationship Id="rId38" Type="http://schemas.openxmlformats.org/officeDocument/2006/relationships/image" Target="../media/image6811.png"/><Relationship Id="rId46" Type="http://schemas.openxmlformats.org/officeDocument/2006/relationships/image" Target="../media/image6850.png"/><Relationship Id="rId59" Type="http://schemas.openxmlformats.org/officeDocument/2006/relationships/customXml" Target="../ink/ink864.xml"/><Relationship Id="rId67" Type="http://schemas.openxmlformats.org/officeDocument/2006/relationships/customXml" Target="../ink/ink868.xml"/><Relationship Id="rId20" Type="http://schemas.openxmlformats.org/officeDocument/2006/relationships/image" Target="../media/image6730.png"/><Relationship Id="rId41" Type="http://schemas.openxmlformats.org/officeDocument/2006/relationships/customXml" Target="../ink/ink855.xml"/><Relationship Id="rId54" Type="http://schemas.openxmlformats.org/officeDocument/2006/relationships/image" Target="../media/image6890.png"/><Relationship Id="rId62" Type="http://schemas.openxmlformats.org/officeDocument/2006/relationships/image" Target="../media/image719.png"/><Relationship Id="rId70" Type="http://schemas.openxmlformats.org/officeDocument/2006/relationships/image" Target="../media/image723.png"/><Relationship Id="rId75" Type="http://schemas.openxmlformats.org/officeDocument/2006/relationships/customXml" Target="../ink/ink872.xml"/><Relationship Id="rId83" Type="http://schemas.openxmlformats.org/officeDocument/2006/relationships/comments" Target="../comments/comment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60.png"/><Relationship Id="rId15" Type="http://schemas.openxmlformats.org/officeDocument/2006/relationships/customXml" Target="../ink/ink842.xml"/><Relationship Id="rId23" Type="http://schemas.openxmlformats.org/officeDocument/2006/relationships/customXml" Target="../ink/ink846.xml"/><Relationship Id="rId28" Type="http://schemas.openxmlformats.org/officeDocument/2006/relationships/image" Target="../media/image6770.png"/><Relationship Id="rId36" Type="http://schemas.openxmlformats.org/officeDocument/2006/relationships/image" Target="../media/image3010.png"/><Relationship Id="rId49" Type="http://schemas.openxmlformats.org/officeDocument/2006/relationships/customXml" Target="../ink/ink859.xml"/><Relationship Id="rId57" Type="http://schemas.openxmlformats.org/officeDocument/2006/relationships/customXml" Target="../ink/ink863.xml"/><Relationship Id="rId10" Type="http://schemas.openxmlformats.org/officeDocument/2006/relationships/image" Target="../media/image6680.png"/><Relationship Id="rId31" Type="http://schemas.openxmlformats.org/officeDocument/2006/relationships/customXml" Target="../ink/ink850.xml"/><Relationship Id="rId44" Type="http://schemas.openxmlformats.org/officeDocument/2006/relationships/image" Target="../media/image6840.png"/><Relationship Id="rId52" Type="http://schemas.openxmlformats.org/officeDocument/2006/relationships/image" Target="../media/image6880.png"/><Relationship Id="rId60" Type="http://schemas.openxmlformats.org/officeDocument/2006/relationships/image" Target="../media/image718.png"/><Relationship Id="rId65" Type="http://schemas.openxmlformats.org/officeDocument/2006/relationships/customXml" Target="../ink/ink867.xml"/><Relationship Id="rId73" Type="http://schemas.openxmlformats.org/officeDocument/2006/relationships/customXml" Target="../ink/ink871.xml"/><Relationship Id="rId78" Type="http://schemas.openxmlformats.org/officeDocument/2006/relationships/image" Target="../media/image727.png"/><Relationship Id="rId81" Type="http://schemas.openxmlformats.org/officeDocument/2006/relationships/customXml" Target="../ink/ink875.xml"/><Relationship Id="rId4" Type="http://schemas.openxmlformats.org/officeDocument/2006/relationships/image" Target="../media/image6650.png"/><Relationship Id="rId9" Type="http://schemas.openxmlformats.org/officeDocument/2006/relationships/customXml" Target="../ink/ink839.xml"/><Relationship Id="rId13" Type="http://schemas.openxmlformats.org/officeDocument/2006/relationships/customXml" Target="../ink/ink841.xml"/><Relationship Id="rId18" Type="http://schemas.openxmlformats.org/officeDocument/2006/relationships/image" Target="../media/image6720.png"/><Relationship Id="rId39" Type="http://schemas.openxmlformats.org/officeDocument/2006/relationships/customXml" Target="../ink/ink854.xml"/><Relationship Id="rId34" Type="http://schemas.openxmlformats.org/officeDocument/2006/relationships/image" Target="../media/image6800.png"/><Relationship Id="rId50" Type="http://schemas.openxmlformats.org/officeDocument/2006/relationships/image" Target="../media/image6870.png"/><Relationship Id="rId55" Type="http://schemas.openxmlformats.org/officeDocument/2006/relationships/customXml" Target="../ink/ink862.xml"/><Relationship Id="rId76" Type="http://schemas.openxmlformats.org/officeDocument/2006/relationships/image" Target="../media/image726.png"/><Relationship Id="rId7" Type="http://schemas.openxmlformats.org/officeDocument/2006/relationships/customXml" Target="../ink/ink838.xml"/><Relationship Id="rId71" Type="http://schemas.openxmlformats.org/officeDocument/2006/relationships/customXml" Target="../ink/ink870.xml"/><Relationship Id="rId2" Type="http://schemas.openxmlformats.org/officeDocument/2006/relationships/image" Target="../media/image39.tmp"/><Relationship Id="rId29" Type="http://schemas.openxmlformats.org/officeDocument/2006/relationships/customXml" Target="../ink/ink849.xml"/><Relationship Id="rId24" Type="http://schemas.openxmlformats.org/officeDocument/2006/relationships/image" Target="../media/image6750.png"/><Relationship Id="rId40" Type="http://schemas.openxmlformats.org/officeDocument/2006/relationships/image" Target="../media/image6820.png"/><Relationship Id="rId45" Type="http://schemas.openxmlformats.org/officeDocument/2006/relationships/customXml" Target="../ink/ink857.xml"/><Relationship Id="rId66" Type="http://schemas.openxmlformats.org/officeDocument/2006/relationships/image" Target="../media/image721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0.png"/><Relationship Id="rId299" Type="http://schemas.openxmlformats.org/officeDocument/2006/relationships/customXml" Target="../ink/ink263.xml"/><Relationship Id="rId21" Type="http://schemas.openxmlformats.org/officeDocument/2006/relationships/customXml" Target="../ink/ink125.xml"/><Relationship Id="rId63" Type="http://schemas.openxmlformats.org/officeDocument/2006/relationships/customXml" Target="../ink/ink146.xml"/><Relationship Id="rId159" Type="http://schemas.openxmlformats.org/officeDocument/2006/relationships/image" Target="../media/image8010.png"/><Relationship Id="rId324" Type="http://schemas.openxmlformats.org/officeDocument/2006/relationships/image" Target="../media/image163.png"/><Relationship Id="rId170" Type="http://schemas.openxmlformats.org/officeDocument/2006/relationships/customXml" Target="../ink/ink199.xml"/><Relationship Id="rId226" Type="http://schemas.openxmlformats.org/officeDocument/2006/relationships/customXml" Target="../ink/ink227.xml"/><Relationship Id="rId268" Type="http://schemas.openxmlformats.org/officeDocument/2006/relationships/customXml" Target="../ink/ink248.xml"/><Relationship Id="rId32" Type="http://schemas.openxmlformats.org/officeDocument/2006/relationships/image" Target="../media/image1610.png"/><Relationship Id="rId74" Type="http://schemas.openxmlformats.org/officeDocument/2006/relationships/image" Target="../media/image3710.png"/><Relationship Id="rId128" Type="http://schemas.openxmlformats.org/officeDocument/2006/relationships/customXml" Target="../ink/ink178.xml"/><Relationship Id="rId335" Type="http://schemas.openxmlformats.org/officeDocument/2006/relationships/customXml" Target="../ink/ink281.xml"/><Relationship Id="rId5" Type="http://schemas.openxmlformats.org/officeDocument/2006/relationships/customXml" Target="../ink/ink117.xml"/><Relationship Id="rId181" Type="http://schemas.openxmlformats.org/officeDocument/2006/relationships/image" Target="../media/image911.png"/><Relationship Id="rId237" Type="http://schemas.openxmlformats.org/officeDocument/2006/relationships/image" Target="../media/image1190.png"/><Relationship Id="rId279" Type="http://schemas.openxmlformats.org/officeDocument/2006/relationships/customXml" Target="../ink/ink253.xml"/><Relationship Id="rId43" Type="http://schemas.openxmlformats.org/officeDocument/2006/relationships/customXml" Target="../ink/ink136.xml"/><Relationship Id="rId139" Type="http://schemas.openxmlformats.org/officeDocument/2006/relationships/image" Target="../media/image7010.png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46" Type="http://schemas.openxmlformats.org/officeDocument/2006/relationships/image" Target="../media/image174.png"/><Relationship Id="rId85" Type="http://schemas.openxmlformats.org/officeDocument/2006/relationships/image" Target="../media/image4310.png"/><Relationship Id="rId150" Type="http://schemas.openxmlformats.org/officeDocument/2006/relationships/customXml" Target="../ink/ink189.xml"/><Relationship Id="rId192" Type="http://schemas.openxmlformats.org/officeDocument/2006/relationships/customXml" Target="../ink/ink210.xml"/><Relationship Id="rId206" Type="http://schemas.openxmlformats.org/officeDocument/2006/relationships/customXml" Target="../ink/ink217.xml"/><Relationship Id="rId248" Type="http://schemas.openxmlformats.org/officeDocument/2006/relationships/customXml" Target="../ink/ink238.xml"/><Relationship Id="rId12" Type="http://schemas.openxmlformats.org/officeDocument/2006/relationships/image" Target="../media/image6100.png"/><Relationship Id="rId108" Type="http://schemas.openxmlformats.org/officeDocument/2006/relationships/customXml" Target="../ink/ink168.xml"/><Relationship Id="rId315" Type="http://schemas.openxmlformats.org/officeDocument/2006/relationships/customXml" Target="../ink/ink271.xml"/><Relationship Id="rId357" Type="http://schemas.openxmlformats.org/officeDocument/2006/relationships/comments" Target="../comments/comment1.xml"/><Relationship Id="rId54" Type="http://schemas.openxmlformats.org/officeDocument/2006/relationships/image" Target="../media/image2710.png"/><Relationship Id="rId96" Type="http://schemas.openxmlformats.org/officeDocument/2006/relationships/customXml" Target="../ink/ink162.xml"/><Relationship Id="rId161" Type="http://schemas.openxmlformats.org/officeDocument/2006/relationships/image" Target="../media/image8110.png"/><Relationship Id="rId217" Type="http://schemas.openxmlformats.org/officeDocument/2006/relationships/image" Target="../media/image1090.png"/><Relationship Id="rId259" Type="http://schemas.openxmlformats.org/officeDocument/2006/relationships/image" Target="../media/image130.png"/><Relationship Id="rId23" Type="http://schemas.openxmlformats.org/officeDocument/2006/relationships/customXml" Target="../ink/ink126.xml"/><Relationship Id="rId119" Type="http://schemas.openxmlformats.org/officeDocument/2006/relationships/image" Target="../media/image6010.png"/><Relationship Id="rId270" Type="http://schemas.openxmlformats.org/officeDocument/2006/relationships/image" Target="../media/image10.tmp"/><Relationship Id="rId326" Type="http://schemas.openxmlformats.org/officeDocument/2006/relationships/image" Target="../media/image164.png"/><Relationship Id="rId65" Type="http://schemas.openxmlformats.org/officeDocument/2006/relationships/customXml" Target="../ink/ink147.xml"/><Relationship Id="rId130" Type="http://schemas.openxmlformats.org/officeDocument/2006/relationships/customXml" Target="../ink/ink179.xml"/><Relationship Id="rId172" Type="http://schemas.openxmlformats.org/officeDocument/2006/relationships/customXml" Target="../ink/ink200.xml"/><Relationship Id="rId228" Type="http://schemas.openxmlformats.org/officeDocument/2006/relationships/customXml" Target="../ink/ink228.xml"/><Relationship Id="rId281" Type="http://schemas.openxmlformats.org/officeDocument/2006/relationships/customXml" Target="../ink/ink254.xml"/><Relationship Id="rId337" Type="http://schemas.openxmlformats.org/officeDocument/2006/relationships/customXml" Target="../ink/ink282.xml"/><Relationship Id="rId34" Type="http://schemas.openxmlformats.org/officeDocument/2006/relationships/image" Target="../media/image1710.png"/><Relationship Id="rId76" Type="http://schemas.openxmlformats.org/officeDocument/2006/relationships/image" Target="../media/image3810.png"/><Relationship Id="rId141" Type="http://schemas.openxmlformats.org/officeDocument/2006/relationships/image" Target="../media/image7110.png"/><Relationship Id="rId7" Type="http://schemas.openxmlformats.org/officeDocument/2006/relationships/customXml" Target="../ink/ink118.xml"/><Relationship Id="rId183" Type="http://schemas.openxmlformats.org/officeDocument/2006/relationships/image" Target="../media/image920.png"/><Relationship Id="rId239" Type="http://schemas.openxmlformats.org/officeDocument/2006/relationships/image" Target="../media/image1200.png"/><Relationship Id="rId250" Type="http://schemas.openxmlformats.org/officeDocument/2006/relationships/customXml" Target="../ink/ink239.xml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45" Type="http://schemas.openxmlformats.org/officeDocument/2006/relationships/customXml" Target="../ink/ink137.xml"/><Relationship Id="rId87" Type="http://schemas.openxmlformats.org/officeDocument/2006/relationships/image" Target="../media/image4410.png"/><Relationship Id="rId110" Type="http://schemas.openxmlformats.org/officeDocument/2006/relationships/customXml" Target="../ink/ink169.xml"/><Relationship Id="rId348" Type="http://schemas.openxmlformats.org/officeDocument/2006/relationships/image" Target="../media/image175.png"/><Relationship Id="rId152" Type="http://schemas.openxmlformats.org/officeDocument/2006/relationships/customXml" Target="../ink/ink190.xml"/><Relationship Id="rId194" Type="http://schemas.openxmlformats.org/officeDocument/2006/relationships/customXml" Target="../ink/ink211.xml"/><Relationship Id="rId208" Type="http://schemas.openxmlformats.org/officeDocument/2006/relationships/customXml" Target="../ink/ink218.xml"/><Relationship Id="rId261" Type="http://schemas.openxmlformats.org/officeDocument/2006/relationships/image" Target="../media/image131.png"/><Relationship Id="rId14" Type="http://schemas.openxmlformats.org/officeDocument/2006/relationships/image" Target="../media/image730.png"/><Relationship Id="rId56" Type="http://schemas.openxmlformats.org/officeDocument/2006/relationships/image" Target="../media/image2810.png"/><Relationship Id="rId317" Type="http://schemas.openxmlformats.org/officeDocument/2006/relationships/customXml" Target="../ink/ink272.xml"/><Relationship Id="rId98" Type="http://schemas.openxmlformats.org/officeDocument/2006/relationships/customXml" Target="../ink/ink163.xml"/><Relationship Id="rId121" Type="http://schemas.openxmlformats.org/officeDocument/2006/relationships/image" Target="../media/image6110.png"/><Relationship Id="rId163" Type="http://schemas.openxmlformats.org/officeDocument/2006/relationships/image" Target="../media/image824.png"/><Relationship Id="rId219" Type="http://schemas.openxmlformats.org/officeDocument/2006/relationships/image" Target="../media/image1100.png"/><Relationship Id="rId230" Type="http://schemas.openxmlformats.org/officeDocument/2006/relationships/customXml" Target="../ink/ink229.xml"/><Relationship Id="rId25" Type="http://schemas.openxmlformats.org/officeDocument/2006/relationships/customXml" Target="../ink/ink127.xml"/><Relationship Id="rId46" Type="http://schemas.openxmlformats.org/officeDocument/2006/relationships/image" Target="../media/image2310.png"/><Relationship Id="rId67" Type="http://schemas.openxmlformats.org/officeDocument/2006/relationships/customXml" Target="../ink/ink148.xml"/><Relationship Id="rId272" Type="http://schemas.openxmlformats.org/officeDocument/2006/relationships/image" Target="../media/image137.png"/><Relationship Id="rId293" Type="http://schemas.openxmlformats.org/officeDocument/2006/relationships/customXml" Target="../ink/ink260.xml"/><Relationship Id="rId307" Type="http://schemas.openxmlformats.org/officeDocument/2006/relationships/customXml" Target="../ink/ink267.xml"/><Relationship Id="rId328" Type="http://schemas.openxmlformats.org/officeDocument/2006/relationships/image" Target="../media/image165.png"/><Relationship Id="rId349" Type="http://schemas.openxmlformats.org/officeDocument/2006/relationships/customXml" Target="../ink/ink288.xml"/><Relationship Id="rId88" Type="http://schemas.openxmlformats.org/officeDocument/2006/relationships/customXml" Target="../ink/ink158.xml"/><Relationship Id="rId111" Type="http://schemas.openxmlformats.org/officeDocument/2006/relationships/image" Target="../media/image5610.png"/><Relationship Id="rId132" Type="http://schemas.openxmlformats.org/officeDocument/2006/relationships/customXml" Target="../ink/ink180.xml"/><Relationship Id="rId153" Type="http://schemas.openxmlformats.org/officeDocument/2006/relationships/image" Target="../media/image7710.png"/><Relationship Id="rId174" Type="http://schemas.openxmlformats.org/officeDocument/2006/relationships/customXml" Target="../ink/ink201.xml"/><Relationship Id="rId195" Type="http://schemas.openxmlformats.org/officeDocument/2006/relationships/image" Target="../media/image980.png"/><Relationship Id="rId209" Type="http://schemas.openxmlformats.org/officeDocument/2006/relationships/image" Target="../media/image1050.png"/><Relationship Id="rId220" Type="http://schemas.openxmlformats.org/officeDocument/2006/relationships/customXml" Target="../ink/ink224.xml"/><Relationship Id="rId241" Type="http://schemas.openxmlformats.org/officeDocument/2006/relationships/image" Target="../media/image1211.png"/><Relationship Id="rId15" Type="http://schemas.openxmlformats.org/officeDocument/2006/relationships/customXml" Target="../ink/ink122.xml"/><Relationship Id="rId36" Type="http://schemas.openxmlformats.org/officeDocument/2006/relationships/image" Target="../media/image1810.png"/><Relationship Id="rId57" Type="http://schemas.openxmlformats.org/officeDocument/2006/relationships/customXml" Target="../ink/ink143.xml"/><Relationship Id="rId262" Type="http://schemas.openxmlformats.org/officeDocument/2006/relationships/customXml" Target="../ink/ink245.xml"/><Relationship Id="rId283" Type="http://schemas.openxmlformats.org/officeDocument/2006/relationships/customXml" Target="../ink/ink255.xml"/><Relationship Id="rId318" Type="http://schemas.openxmlformats.org/officeDocument/2006/relationships/image" Target="../media/image160.png"/><Relationship Id="rId339" Type="http://schemas.openxmlformats.org/officeDocument/2006/relationships/customXml" Target="../ink/ink283.xml"/><Relationship Id="rId78" Type="http://schemas.openxmlformats.org/officeDocument/2006/relationships/image" Target="../media/image3910.png"/><Relationship Id="rId99" Type="http://schemas.openxmlformats.org/officeDocument/2006/relationships/image" Target="../media/image5010.png"/><Relationship Id="rId101" Type="http://schemas.openxmlformats.org/officeDocument/2006/relationships/image" Target="../media/image5110.png"/><Relationship Id="rId122" Type="http://schemas.openxmlformats.org/officeDocument/2006/relationships/customXml" Target="../ink/ink175.xml"/><Relationship Id="rId143" Type="http://schemas.openxmlformats.org/officeDocument/2006/relationships/image" Target="../media/image7210.png"/><Relationship Id="rId164" Type="http://schemas.openxmlformats.org/officeDocument/2006/relationships/customXml" Target="../ink/ink196.xml"/><Relationship Id="rId185" Type="http://schemas.openxmlformats.org/officeDocument/2006/relationships/image" Target="../media/image930.png"/><Relationship Id="rId350" Type="http://schemas.openxmlformats.org/officeDocument/2006/relationships/image" Target="../media/image176.png"/><Relationship Id="rId9" Type="http://schemas.openxmlformats.org/officeDocument/2006/relationships/customXml" Target="../ink/ink119.xml"/><Relationship Id="rId210" Type="http://schemas.openxmlformats.org/officeDocument/2006/relationships/customXml" Target="../ink/ink219.xml"/><Relationship Id="rId26" Type="http://schemas.openxmlformats.org/officeDocument/2006/relationships/image" Target="../media/image136.png"/><Relationship Id="rId231" Type="http://schemas.openxmlformats.org/officeDocument/2006/relationships/image" Target="../media/image1160.png"/><Relationship Id="rId252" Type="http://schemas.openxmlformats.org/officeDocument/2006/relationships/customXml" Target="../ink/ink240.xml"/><Relationship Id="rId273" Type="http://schemas.openxmlformats.org/officeDocument/2006/relationships/customXml" Target="../ink/ink250.xml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329" Type="http://schemas.openxmlformats.org/officeDocument/2006/relationships/customXml" Target="../ink/ink278.xml"/><Relationship Id="rId47" Type="http://schemas.openxmlformats.org/officeDocument/2006/relationships/customXml" Target="../ink/ink138.xml"/><Relationship Id="rId68" Type="http://schemas.openxmlformats.org/officeDocument/2006/relationships/image" Target="../media/image3410.png"/><Relationship Id="rId89" Type="http://schemas.openxmlformats.org/officeDocument/2006/relationships/image" Target="../media/image4510.png"/><Relationship Id="rId112" Type="http://schemas.openxmlformats.org/officeDocument/2006/relationships/customXml" Target="../ink/ink170.xml"/><Relationship Id="rId133" Type="http://schemas.openxmlformats.org/officeDocument/2006/relationships/image" Target="../media/image6710.png"/><Relationship Id="rId154" Type="http://schemas.openxmlformats.org/officeDocument/2006/relationships/customXml" Target="../ink/ink191.xml"/><Relationship Id="rId175" Type="http://schemas.openxmlformats.org/officeDocument/2006/relationships/image" Target="../media/image8810.png"/><Relationship Id="rId340" Type="http://schemas.openxmlformats.org/officeDocument/2006/relationships/image" Target="../media/image171.png"/><Relationship Id="rId196" Type="http://schemas.openxmlformats.org/officeDocument/2006/relationships/customXml" Target="../ink/ink212.xml"/><Relationship Id="rId200" Type="http://schemas.openxmlformats.org/officeDocument/2006/relationships/customXml" Target="../ink/ink214.xml"/><Relationship Id="rId16" Type="http://schemas.openxmlformats.org/officeDocument/2006/relationships/image" Target="../media/image820.png"/><Relationship Id="rId221" Type="http://schemas.openxmlformats.org/officeDocument/2006/relationships/image" Target="../media/image1111.png"/><Relationship Id="rId242" Type="http://schemas.openxmlformats.org/officeDocument/2006/relationships/customXml" Target="../ink/ink235.xml"/><Relationship Id="rId263" Type="http://schemas.openxmlformats.org/officeDocument/2006/relationships/image" Target="../media/image132.png"/><Relationship Id="rId284" Type="http://schemas.openxmlformats.org/officeDocument/2006/relationships/image" Target="../media/image143.png"/><Relationship Id="rId319" Type="http://schemas.openxmlformats.org/officeDocument/2006/relationships/customXml" Target="../ink/ink273.xml"/><Relationship Id="rId37" Type="http://schemas.openxmlformats.org/officeDocument/2006/relationships/customXml" Target="../ink/ink133.xml"/><Relationship Id="rId58" Type="http://schemas.openxmlformats.org/officeDocument/2006/relationships/image" Target="../media/image2910.png"/><Relationship Id="rId79" Type="http://schemas.openxmlformats.org/officeDocument/2006/relationships/customXml" Target="../ink/ink154.xml"/><Relationship Id="rId102" Type="http://schemas.openxmlformats.org/officeDocument/2006/relationships/customXml" Target="../ink/ink165.xml"/><Relationship Id="rId123" Type="http://schemas.openxmlformats.org/officeDocument/2006/relationships/image" Target="../media/image6210.png"/><Relationship Id="rId144" Type="http://schemas.openxmlformats.org/officeDocument/2006/relationships/customXml" Target="../ink/ink186.xml"/><Relationship Id="rId330" Type="http://schemas.openxmlformats.org/officeDocument/2006/relationships/image" Target="../media/image166.png"/><Relationship Id="rId90" Type="http://schemas.openxmlformats.org/officeDocument/2006/relationships/customXml" Target="../ink/ink159.xml"/><Relationship Id="rId165" Type="http://schemas.openxmlformats.org/officeDocument/2006/relationships/image" Target="../media/image831.png"/><Relationship Id="rId186" Type="http://schemas.openxmlformats.org/officeDocument/2006/relationships/customXml" Target="../ink/ink207.xml"/><Relationship Id="rId351" Type="http://schemas.openxmlformats.org/officeDocument/2006/relationships/customXml" Target="../ink/ink289.xml"/><Relationship Id="rId211" Type="http://schemas.openxmlformats.org/officeDocument/2006/relationships/image" Target="../media/image1060.png"/><Relationship Id="rId232" Type="http://schemas.openxmlformats.org/officeDocument/2006/relationships/customXml" Target="../ink/ink230.xml"/><Relationship Id="rId253" Type="http://schemas.openxmlformats.org/officeDocument/2006/relationships/image" Target="../media/image127.png"/><Relationship Id="rId274" Type="http://schemas.openxmlformats.org/officeDocument/2006/relationships/image" Target="../media/image138.png"/><Relationship Id="rId295" Type="http://schemas.openxmlformats.org/officeDocument/2006/relationships/customXml" Target="../ink/ink261.xml"/><Relationship Id="rId309" Type="http://schemas.openxmlformats.org/officeDocument/2006/relationships/customXml" Target="../ink/ink268.xml"/><Relationship Id="rId27" Type="http://schemas.openxmlformats.org/officeDocument/2006/relationships/customXml" Target="../ink/ink128.xml"/><Relationship Id="rId48" Type="http://schemas.openxmlformats.org/officeDocument/2006/relationships/image" Target="../media/image2410.png"/><Relationship Id="rId69" Type="http://schemas.openxmlformats.org/officeDocument/2006/relationships/customXml" Target="../ink/ink149.xml"/><Relationship Id="rId113" Type="http://schemas.openxmlformats.org/officeDocument/2006/relationships/image" Target="../media/image57.png"/><Relationship Id="rId134" Type="http://schemas.openxmlformats.org/officeDocument/2006/relationships/customXml" Target="../ink/ink181.xml"/><Relationship Id="rId320" Type="http://schemas.openxmlformats.org/officeDocument/2006/relationships/image" Target="../media/image161.png"/><Relationship Id="rId80" Type="http://schemas.openxmlformats.org/officeDocument/2006/relationships/image" Target="../media/image4010.png"/><Relationship Id="rId155" Type="http://schemas.openxmlformats.org/officeDocument/2006/relationships/image" Target="../media/image784.png"/><Relationship Id="rId176" Type="http://schemas.openxmlformats.org/officeDocument/2006/relationships/customXml" Target="../ink/ink202.xml"/><Relationship Id="rId197" Type="http://schemas.openxmlformats.org/officeDocument/2006/relationships/image" Target="../media/image990.png"/><Relationship Id="rId341" Type="http://schemas.openxmlformats.org/officeDocument/2006/relationships/customXml" Target="../ink/ink284.xml"/><Relationship Id="rId201" Type="http://schemas.openxmlformats.org/officeDocument/2006/relationships/image" Target="../media/image1011.png"/><Relationship Id="rId222" Type="http://schemas.openxmlformats.org/officeDocument/2006/relationships/customXml" Target="../ink/ink225.xml"/><Relationship Id="rId243" Type="http://schemas.openxmlformats.org/officeDocument/2006/relationships/image" Target="../media/image122.png"/><Relationship Id="rId264" Type="http://schemas.openxmlformats.org/officeDocument/2006/relationships/customXml" Target="../ink/ink246.xml"/><Relationship Id="rId285" Type="http://schemas.openxmlformats.org/officeDocument/2006/relationships/customXml" Target="../ink/ink256.xml"/><Relationship Id="rId17" Type="http://schemas.openxmlformats.org/officeDocument/2006/relationships/customXml" Target="../ink/ink123.xml"/><Relationship Id="rId38" Type="http://schemas.openxmlformats.org/officeDocument/2006/relationships/image" Target="../media/image1910.png"/><Relationship Id="rId59" Type="http://schemas.openxmlformats.org/officeDocument/2006/relationships/customXml" Target="../ink/ink144.xml"/><Relationship Id="rId103" Type="http://schemas.openxmlformats.org/officeDocument/2006/relationships/image" Target="../media/image5210.png"/><Relationship Id="rId124" Type="http://schemas.openxmlformats.org/officeDocument/2006/relationships/customXml" Target="../ink/ink176.xml"/><Relationship Id="rId310" Type="http://schemas.openxmlformats.org/officeDocument/2006/relationships/image" Target="../media/image156.png"/><Relationship Id="rId70" Type="http://schemas.openxmlformats.org/officeDocument/2006/relationships/image" Target="../media/image3510.png"/><Relationship Id="rId91" Type="http://schemas.openxmlformats.org/officeDocument/2006/relationships/image" Target="../media/image4610.png"/><Relationship Id="rId145" Type="http://schemas.openxmlformats.org/officeDocument/2006/relationships/image" Target="../media/image731.png"/><Relationship Id="rId166" Type="http://schemas.openxmlformats.org/officeDocument/2006/relationships/customXml" Target="../ink/ink197.xml"/><Relationship Id="rId187" Type="http://schemas.openxmlformats.org/officeDocument/2006/relationships/image" Target="../media/image940.png"/><Relationship Id="rId331" Type="http://schemas.openxmlformats.org/officeDocument/2006/relationships/customXml" Target="../ink/ink279.xml"/><Relationship Id="rId35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0.xml"/><Relationship Id="rId233" Type="http://schemas.openxmlformats.org/officeDocument/2006/relationships/image" Target="../media/image1170.png"/><Relationship Id="rId254" Type="http://schemas.openxmlformats.org/officeDocument/2006/relationships/customXml" Target="../ink/ink241.xml"/><Relationship Id="rId28" Type="http://schemas.openxmlformats.org/officeDocument/2006/relationships/image" Target="../media/image14.png"/><Relationship Id="rId49" Type="http://schemas.openxmlformats.org/officeDocument/2006/relationships/customXml" Target="../ink/ink139.xml"/><Relationship Id="rId114" Type="http://schemas.openxmlformats.org/officeDocument/2006/relationships/customXml" Target="../ink/ink171.xml"/><Relationship Id="rId275" Type="http://schemas.openxmlformats.org/officeDocument/2006/relationships/customXml" Target="../ink/ink251.xml"/><Relationship Id="rId296" Type="http://schemas.openxmlformats.org/officeDocument/2006/relationships/image" Target="../media/image149.png"/><Relationship Id="rId300" Type="http://schemas.openxmlformats.org/officeDocument/2006/relationships/image" Target="../media/image151.png"/><Relationship Id="rId60" Type="http://schemas.openxmlformats.org/officeDocument/2006/relationships/image" Target="../media/image3010.png"/><Relationship Id="rId81" Type="http://schemas.openxmlformats.org/officeDocument/2006/relationships/image" Target="../media/image9.tmp"/><Relationship Id="rId135" Type="http://schemas.openxmlformats.org/officeDocument/2006/relationships/image" Target="../media/image6810.png"/><Relationship Id="rId156" Type="http://schemas.openxmlformats.org/officeDocument/2006/relationships/customXml" Target="../ink/ink192.xml"/><Relationship Id="rId177" Type="http://schemas.openxmlformats.org/officeDocument/2006/relationships/image" Target="../media/image895.png"/><Relationship Id="rId198" Type="http://schemas.openxmlformats.org/officeDocument/2006/relationships/customXml" Target="../ink/ink213.xml"/><Relationship Id="rId321" Type="http://schemas.openxmlformats.org/officeDocument/2006/relationships/customXml" Target="../ink/ink274.xml"/><Relationship Id="rId342" Type="http://schemas.openxmlformats.org/officeDocument/2006/relationships/image" Target="../media/image172.png"/><Relationship Id="rId202" Type="http://schemas.openxmlformats.org/officeDocument/2006/relationships/customXml" Target="../ink/ink215.xml"/><Relationship Id="rId223" Type="http://schemas.openxmlformats.org/officeDocument/2006/relationships/image" Target="../media/image1120.png"/><Relationship Id="rId244" Type="http://schemas.openxmlformats.org/officeDocument/2006/relationships/customXml" Target="../ink/ink236.xml"/><Relationship Id="rId18" Type="http://schemas.openxmlformats.org/officeDocument/2006/relationships/image" Target="../media/image910.png"/><Relationship Id="rId39" Type="http://schemas.openxmlformats.org/officeDocument/2006/relationships/customXml" Target="../ink/ink134.xml"/><Relationship Id="rId265" Type="http://schemas.openxmlformats.org/officeDocument/2006/relationships/image" Target="../media/image133.png"/><Relationship Id="rId286" Type="http://schemas.openxmlformats.org/officeDocument/2006/relationships/image" Target="../media/image144.png"/><Relationship Id="rId50" Type="http://schemas.openxmlformats.org/officeDocument/2006/relationships/image" Target="../media/image2510.png"/><Relationship Id="rId104" Type="http://schemas.openxmlformats.org/officeDocument/2006/relationships/customXml" Target="../ink/ink166.xml"/><Relationship Id="rId125" Type="http://schemas.openxmlformats.org/officeDocument/2006/relationships/image" Target="../media/image6310.png"/><Relationship Id="rId146" Type="http://schemas.openxmlformats.org/officeDocument/2006/relationships/customXml" Target="../ink/ink187.xml"/><Relationship Id="rId167" Type="http://schemas.openxmlformats.org/officeDocument/2006/relationships/image" Target="../media/image84.png"/><Relationship Id="rId188" Type="http://schemas.openxmlformats.org/officeDocument/2006/relationships/customXml" Target="../ink/ink208.xml"/><Relationship Id="rId311" Type="http://schemas.openxmlformats.org/officeDocument/2006/relationships/customXml" Target="../ink/ink269.xml"/><Relationship Id="rId332" Type="http://schemas.openxmlformats.org/officeDocument/2006/relationships/image" Target="../media/image167.png"/><Relationship Id="rId353" Type="http://schemas.openxmlformats.org/officeDocument/2006/relationships/customXml" Target="../ink/ink290.xml"/><Relationship Id="rId71" Type="http://schemas.openxmlformats.org/officeDocument/2006/relationships/customXml" Target="../ink/ink150.xml"/><Relationship Id="rId92" Type="http://schemas.openxmlformats.org/officeDocument/2006/relationships/customXml" Target="../ink/ink160.xml"/><Relationship Id="rId213" Type="http://schemas.openxmlformats.org/officeDocument/2006/relationships/image" Target="../media/image1070.png"/><Relationship Id="rId234" Type="http://schemas.openxmlformats.org/officeDocument/2006/relationships/customXml" Target="../ink/ink231.xml"/><Relationship Id="rId2" Type="http://schemas.openxmlformats.org/officeDocument/2006/relationships/image" Target="../media/image8.tmp"/><Relationship Id="rId29" Type="http://schemas.openxmlformats.org/officeDocument/2006/relationships/customXml" Target="../ink/ink129.xml"/><Relationship Id="rId255" Type="http://schemas.openxmlformats.org/officeDocument/2006/relationships/image" Target="../media/image128.png"/><Relationship Id="rId276" Type="http://schemas.openxmlformats.org/officeDocument/2006/relationships/image" Target="../media/image139.png"/><Relationship Id="rId297" Type="http://schemas.openxmlformats.org/officeDocument/2006/relationships/customXml" Target="../ink/ink262.xml"/><Relationship Id="rId40" Type="http://schemas.openxmlformats.org/officeDocument/2006/relationships/image" Target="../media/image2010.png"/><Relationship Id="rId115" Type="http://schemas.openxmlformats.org/officeDocument/2006/relationships/image" Target="../media/image5810.png"/><Relationship Id="rId136" Type="http://schemas.openxmlformats.org/officeDocument/2006/relationships/customXml" Target="../ink/ink182.xml"/><Relationship Id="rId157" Type="http://schemas.openxmlformats.org/officeDocument/2006/relationships/image" Target="../media/image7910.png"/><Relationship Id="rId178" Type="http://schemas.openxmlformats.org/officeDocument/2006/relationships/customXml" Target="../ink/ink203.xml"/><Relationship Id="rId301" Type="http://schemas.openxmlformats.org/officeDocument/2006/relationships/customXml" Target="../ink/ink264.xml"/><Relationship Id="rId322" Type="http://schemas.openxmlformats.org/officeDocument/2006/relationships/image" Target="../media/image162.png"/><Relationship Id="rId343" Type="http://schemas.openxmlformats.org/officeDocument/2006/relationships/customXml" Target="../ink/ink285.xml"/><Relationship Id="rId61" Type="http://schemas.openxmlformats.org/officeDocument/2006/relationships/customXml" Target="../ink/ink145.xml"/><Relationship Id="rId82" Type="http://schemas.openxmlformats.org/officeDocument/2006/relationships/customXml" Target="../ink/ink155.xml"/><Relationship Id="rId199" Type="http://schemas.openxmlformats.org/officeDocument/2006/relationships/image" Target="../media/image1000.png"/><Relationship Id="rId203" Type="http://schemas.openxmlformats.org/officeDocument/2006/relationships/image" Target="../media/image1020.png"/><Relationship Id="rId19" Type="http://schemas.openxmlformats.org/officeDocument/2006/relationships/customXml" Target="../ink/ink124.xml"/><Relationship Id="rId224" Type="http://schemas.openxmlformats.org/officeDocument/2006/relationships/customXml" Target="../ink/ink226.xml"/><Relationship Id="rId245" Type="http://schemas.openxmlformats.org/officeDocument/2006/relationships/image" Target="../media/image123.png"/><Relationship Id="rId266" Type="http://schemas.openxmlformats.org/officeDocument/2006/relationships/customXml" Target="../ink/ink247.xml"/><Relationship Id="rId287" Type="http://schemas.openxmlformats.org/officeDocument/2006/relationships/customXml" Target="../ink/ink257.xml"/><Relationship Id="rId30" Type="http://schemas.openxmlformats.org/officeDocument/2006/relationships/image" Target="../media/image15.png"/><Relationship Id="rId105" Type="http://schemas.openxmlformats.org/officeDocument/2006/relationships/image" Target="../media/image5310.png"/><Relationship Id="rId126" Type="http://schemas.openxmlformats.org/officeDocument/2006/relationships/customXml" Target="../ink/ink177.xml"/><Relationship Id="rId147" Type="http://schemas.openxmlformats.org/officeDocument/2006/relationships/image" Target="../media/image7410.png"/><Relationship Id="rId168" Type="http://schemas.openxmlformats.org/officeDocument/2006/relationships/customXml" Target="../ink/ink198.xml"/><Relationship Id="rId312" Type="http://schemas.openxmlformats.org/officeDocument/2006/relationships/image" Target="../media/image157.png"/><Relationship Id="rId333" Type="http://schemas.openxmlformats.org/officeDocument/2006/relationships/customXml" Target="../ink/ink280.xml"/><Relationship Id="rId354" Type="http://schemas.openxmlformats.org/officeDocument/2006/relationships/image" Target="../media/image178.png"/><Relationship Id="rId51" Type="http://schemas.openxmlformats.org/officeDocument/2006/relationships/customXml" Target="../ink/ink140.xml"/><Relationship Id="rId72" Type="http://schemas.openxmlformats.org/officeDocument/2006/relationships/image" Target="../media/image3610.png"/><Relationship Id="rId93" Type="http://schemas.openxmlformats.org/officeDocument/2006/relationships/image" Target="../media/image4710.png"/><Relationship Id="rId189" Type="http://schemas.openxmlformats.org/officeDocument/2006/relationships/image" Target="../media/image950.png"/><Relationship Id="rId3" Type="http://schemas.openxmlformats.org/officeDocument/2006/relationships/customXml" Target="../ink/ink116.xml"/><Relationship Id="rId214" Type="http://schemas.openxmlformats.org/officeDocument/2006/relationships/customXml" Target="../ink/ink221.xml"/><Relationship Id="rId235" Type="http://schemas.openxmlformats.org/officeDocument/2006/relationships/image" Target="../media/image118.png"/><Relationship Id="rId256" Type="http://schemas.openxmlformats.org/officeDocument/2006/relationships/customXml" Target="../ink/ink242.xml"/><Relationship Id="rId277" Type="http://schemas.openxmlformats.org/officeDocument/2006/relationships/customXml" Target="../ink/ink252.xml"/><Relationship Id="rId298" Type="http://schemas.openxmlformats.org/officeDocument/2006/relationships/image" Target="../media/image150.png"/><Relationship Id="rId116" Type="http://schemas.openxmlformats.org/officeDocument/2006/relationships/customXml" Target="../ink/ink172.xml"/><Relationship Id="rId137" Type="http://schemas.openxmlformats.org/officeDocument/2006/relationships/image" Target="../media/image6910.png"/><Relationship Id="rId158" Type="http://schemas.openxmlformats.org/officeDocument/2006/relationships/customXml" Target="../ink/ink193.xml"/><Relationship Id="rId302" Type="http://schemas.openxmlformats.org/officeDocument/2006/relationships/image" Target="../media/image152.png"/><Relationship Id="rId323" Type="http://schemas.openxmlformats.org/officeDocument/2006/relationships/customXml" Target="../ink/ink275.xml"/><Relationship Id="rId344" Type="http://schemas.openxmlformats.org/officeDocument/2006/relationships/image" Target="../media/image173.png"/><Relationship Id="rId20" Type="http://schemas.openxmlformats.org/officeDocument/2006/relationships/image" Target="../media/image1010.png"/><Relationship Id="rId41" Type="http://schemas.openxmlformats.org/officeDocument/2006/relationships/customXml" Target="../ink/ink135.xml"/><Relationship Id="rId62" Type="http://schemas.openxmlformats.org/officeDocument/2006/relationships/image" Target="../media/image3110.png"/><Relationship Id="rId83" Type="http://schemas.openxmlformats.org/officeDocument/2006/relationships/image" Target="../media/image4210.png"/><Relationship Id="rId179" Type="http://schemas.openxmlformats.org/officeDocument/2006/relationships/image" Target="../media/image900.png"/><Relationship Id="rId190" Type="http://schemas.openxmlformats.org/officeDocument/2006/relationships/customXml" Target="../ink/ink209.xml"/><Relationship Id="rId204" Type="http://schemas.openxmlformats.org/officeDocument/2006/relationships/customXml" Target="../ink/ink216.xml"/><Relationship Id="rId225" Type="http://schemas.openxmlformats.org/officeDocument/2006/relationships/image" Target="../media/image1130.png"/><Relationship Id="rId246" Type="http://schemas.openxmlformats.org/officeDocument/2006/relationships/customXml" Target="../ink/ink237.xml"/><Relationship Id="rId267" Type="http://schemas.openxmlformats.org/officeDocument/2006/relationships/image" Target="../media/image134.png"/><Relationship Id="rId288" Type="http://schemas.openxmlformats.org/officeDocument/2006/relationships/image" Target="../media/image145.png"/><Relationship Id="rId106" Type="http://schemas.openxmlformats.org/officeDocument/2006/relationships/customXml" Target="../ink/ink167.xml"/><Relationship Id="rId127" Type="http://schemas.openxmlformats.org/officeDocument/2006/relationships/image" Target="../media/image6410.png"/><Relationship Id="rId313" Type="http://schemas.openxmlformats.org/officeDocument/2006/relationships/customXml" Target="../ink/ink270.xml"/><Relationship Id="rId10" Type="http://schemas.openxmlformats.org/officeDocument/2006/relationships/image" Target="../media/image5.png"/><Relationship Id="rId31" Type="http://schemas.openxmlformats.org/officeDocument/2006/relationships/customXml" Target="../ink/ink130.xml"/><Relationship Id="rId52" Type="http://schemas.openxmlformats.org/officeDocument/2006/relationships/image" Target="../media/image2610.png"/><Relationship Id="rId73" Type="http://schemas.openxmlformats.org/officeDocument/2006/relationships/customXml" Target="../ink/ink151.xml"/><Relationship Id="rId94" Type="http://schemas.openxmlformats.org/officeDocument/2006/relationships/customXml" Target="../ink/ink161.xml"/><Relationship Id="rId148" Type="http://schemas.openxmlformats.org/officeDocument/2006/relationships/customXml" Target="../ink/ink188.xml"/><Relationship Id="rId169" Type="http://schemas.openxmlformats.org/officeDocument/2006/relationships/image" Target="../media/image8510.png"/><Relationship Id="rId334" Type="http://schemas.openxmlformats.org/officeDocument/2006/relationships/image" Target="../media/image168.png"/><Relationship Id="rId355" Type="http://schemas.openxmlformats.org/officeDocument/2006/relationships/customXml" Target="../ink/ink291.xml"/><Relationship Id="rId4" Type="http://schemas.openxmlformats.org/officeDocument/2006/relationships/image" Target="../media/image2100.png"/><Relationship Id="rId180" Type="http://schemas.openxmlformats.org/officeDocument/2006/relationships/customXml" Target="../ink/ink204.xml"/><Relationship Id="rId215" Type="http://schemas.openxmlformats.org/officeDocument/2006/relationships/image" Target="../media/image1080.png"/><Relationship Id="rId236" Type="http://schemas.openxmlformats.org/officeDocument/2006/relationships/customXml" Target="../ink/ink232.xml"/><Relationship Id="rId257" Type="http://schemas.openxmlformats.org/officeDocument/2006/relationships/image" Target="../media/image129.png"/><Relationship Id="rId278" Type="http://schemas.openxmlformats.org/officeDocument/2006/relationships/image" Target="../media/image140.png"/><Relationship Id="rId303" Type="http://schemas.openxmlformats.org/officeDocument/2006/relationships/customXml" Target="../ink/ink265.xml"/><Relationship Id="rId42" Type="http://schemas.openxmlformats.org/officeDocument/2006/relationships/image" Target="../media/image2110.png"/><Relationship Id="rId84" Type="http://schemas.openxmlformats.org/officeDocument/2006/relationships/customXml" Target="../ink/ink156.xml"/><Relationship Id="rId138" Type="http://schemas.openxmlformats.org/officeDocument/2006/relationships/customXml" Target="../ink/ink183.xml"/><Relationship Id="rId345" Type="http://schemas.openxmlformats.org/officeDocument/2006/relationships/customXml" Target="../ink/ink286.xml"/><Relationship Id="rId191" Type="http://schemas.openxmlformats.org/officeDocument/2006/relationships/image" Target="../media/image960.png"/><Relationship Id="rId205" Type="http://schemas.openxmlformats.org/officeDocument/2006/relationships/image" Target="../media/image1030.png"/><Relationship Id="rId247" Type="http://schemas.openxmlformats.org/officeDocument/2006/relationships/image" Target="../media/image124.png"/><Relationship Id="rId107" Type="http://schemas.openxmlformats.org/officeDocument/2006/relationships/image" Target="../media/image5410.png"/><Relationship Id="rId289" Type="http://schemas.openxmlformats.org/officeDocument/2006/relationships/customXml" Target="../ink/ink258.xml"/><Relationship Id="rId11" Type="http://schemas.openxmlformats.org/officeDocument/2006/relationships/customXml" Target="../ink/ink120.xml"/><Relationship Id="rId53" Type="http://schemas.openxmlformats.org/officeDocument/2006/relationships/customXml" Target="../ink/ink141.xml"/><Relationship Id="rId149" Type="http://schemas.openxmlformats.org/officeDocument/2006/relationships/image" Target="../media/image7510.png"/><Relationship Id="rId314" Type="http://schemas.openxmlformats.org/officeDocument/2006/relationships/image" Target="../media/image158.png"/><Relationship Id="rId356" Type="http://schemas.openxmlformats.org/officeDocument/2006/relationships/image" Target="../media/image179.png"/><Relationship Id="rId95" Type="http://schemas.openxmlformats.org/officeDocument/2006/relationships/image" Target="../media/image4810.png"/><Relationship Id="rId160" Type="http://schemas.openxmlformats.org/officeDocument/2006/relationships/customXml" Target="../ink/ink194.xml"/><Relationship Id="rId216" Type="http://schemas.openxmlformats.org/officeDocument/2006/relationships/customXml" Target="../ink/ink222.xml"/><Relationship Id="rId258" Type="http://schemas.openxmlformats.org/officeDocument/2006/relationships/customXml" Target="../ink/ink243.xml"/><Relationship Id="rId22" Type="http://schemas.openxmlformats.org/officeDocument/2006/relationships/image" Target="../media/image1110.png"/><Relationship Id="rId64" Type="http://schemas.openxmlformats.org/officeDocument/2006/relationships/image" Target="../media/image3210.png"/><Relationship Id="rId118" Type="http://schemas.openxmlformats.org/officeDocument/2006/relationships/customXml" Target="../ink/ink173.xml"/><Relationship Id="rId325" Type="http://schemas.openxmlformats.org/officeDocument/2006/relationships/customXml" Target="../ink/ink276.xml"/><Relationship Id="rId171" Type="http://schemas.openxmlformats.org/officeDocument/2006/relationships/image" Target="../media/image865.png"/><Relationship Id="rId227" Type="http://schemas.openxmlformats.org/officeDocument/2006/relationships/image" Target="../media/image1140.png"/><Relationship Id="rId269" Type="http://schemas.openxmlformats.org/officeDocument/2006/relationships/image" Target="../media/image135.png"/><Relationship Id="rId33" Type="http://schemas.openxmlformats.org/officeDocument/2006/relationships/customXml" Target="../ink/ink131.xml"/><Relationship Id="rId129" Type="http://schemas.openxmlformats.org/officeDocument/2006/relationships/image" Target="../media/image6510.png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75" Type="http://schemas.openxmlformats.org/officeDocument/2006/relationships/customXml" Target="../ink/ink152.xml"/><Relationship Id="rId140" Type="http://schemas.openxmlformats.org/officeDocument/2006/relationships/customXml" Target="../ink/ink184.xml"/><Relationship Id="rId182" Type="http://schemas.openxmlformats.org/officeDocument/2006/relationships/customXml" Target="../ink/ink205.xml"/><Relationship Id="rId6" Type="http://schemas.openxmlformats.org/officeDocument/2006/relationships/image" Target="../media/image3100.png"/><Relationship Id="rId238" Type="http://schemas.openxmlformats.org/officeDocument/2006/relationships/customXml" Target="../ink/ink233.xml"/><Relationship Id="rId291" Type="http://schemas.openxmlformats.org/officeDocument/2006/relationships/customXml" Target="../ink/ink259.xml"/><Relationship Id="rId305" Type="http://schemas.openxmlformats.org/officeDocument/2006/relationships/customXml" Target="../ink/ink266.xml"/><Relationship Id="rId347" Type="http://schemas.openxmlformats.org/officeDocument/2006/relationships/customXml" Target="../ink/ink287.xml"/><Relationship Id="rId44" Type="http://schemas.openxmlformats.org/officeDocument/2006/relationships/image" Target="../media/image2210.png"/><Relationship Id="rId86" Type="http://schemas.openxmlformats.org/officeDocument/2006/relationships/customXml" Target="../ink/ink157.xml"/><Relationship Id="rId151" Type="http://schemas.openxmlformats.org/officeDocument/2006/relationships/image" Target="../media/image768.png"/><Relationship Id="rId193" Type="http://schemas.openxmlformats.org/officeDocument/2006/relationships/image" Target="../media/image970.png"/><Relationship Id="rId207" Type="http://schemas.openxmlformats.org/officeDocument/2006/relationships/image" Target="../media/image1040.png"/><Relationship Id="rId249" Type="http://schemas.openxmlformats.org/officeDocument/2006/relationships/image" Target="../media/image125.png"/><Relationship Id="rId13" Type="http://schemas.openxmlformats.org/officeDocument/2006/relationships/customXml" Target="../ink/ink121.xml"/><Relationship Id="rId109" Type="http://schemas.openxmlformats.org/officeDocument/2006/relationships/image" Target="../media/image5510.png"/><Relationship Id="rId260" Type="http://schemas.openxmlformats.org/officeDocument/2006/relationships/customXml" Target="../ink/ink244.xml"/><Relationship Id="rId316" Type="http://schemas.openxmlformats.org/officeDocument/2006/relationships/image" Target="../media/image159.png"/><Relationship Id="rId55" Type="http://schemas.openxmlformats.org/officeDocument/2006/relationships/customXml" Target="../ink/ink142.xml"/><Relationship Id="rId97" Type="http://schemas.openxmlformats.org/officeDocument/2006/relationships/image" Target="../media/image4910.png"/><Relationship Id="rId120" Type="http://schemas.openxmlformats.org/officeDocument/2006/relationships/customXml" Target="../ink/ink174.xml"/><Relationship Id="rId162" Type="http://schemas.openxmlformats.org/officeDocument/2006/relationships/customXml" Target="../ink/ink195.xml"/><Relationship Id="rId218" Type="http://schemas.openxmlformats.org/officeDocument/2006/relationships/customXml" Target="../ink/ink223.xml"/><Relationship Id="rId271" Type="http://schemas.openxmlformats.org/officeDocument/2006/relationships/customXml" Target="../ink/ink249.xml"/><Relationship Id="rId24" Type="http://schemas.openxmlformats.org/officeDocument/2006/relationships/image" Target="../media/image1210.png"/><Relationship Id="rId66" Type="http://schemas.openxmlformats.org/officeDocument/2006/relationships/image" Target="../media/image3310.png"/><Relationship Id="rId131" Type="http://schemas.openxmlformats.org/officeDocument/2006/relationships/image" Target="../media/image6610.png"/><Relationship Id="rId327" Type="http://schemas.openxmlformats.org/officeDocument/2006/relationships/customXml" Target="../ink/ink277.xml"/><Relationship Id="rId173" Type="http://schemas.openxmlformats.org/officeDocument/2006/relationships/image" Target="../media/image8710.png"/><Relationship Id="rId229" Type="http://schemas.openxmlformats.org/officeDocument/2006/relationships/image" Target="../media/image1150.png"/><Relationship Id="rId240" Type="http://schemas.openxmlformats.org/officeDocument/2006/relationships/customXml" Target="../ink/ink234.xml"/><Relationship Id="rId35" Type="http://schemas.openxmlformats.org/officeDocument/2006/relationships/customXml" Target="../ink/ink132.xml"/><Relationship Id="rId77" Type="http://schemas.openxmlformats.org/officeDocument/2006/relationships/customXml" Target="../ink/ink153.xml"/><Relationship Id="rId100" Type="http://schemas.openxmlformats.org/officeDocument/2006/relationships/customXml" Target="../ink/ink164.xml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8" Type="http://schemas.openxmlformats.org/officeDocument/2006/relationships/image" Target="../media/image4100.png"/><Relationship Id="rId142" Type="http://schemas.openxmlformats.org/officeDocument/2006/relationships/customXml" Target="../ink/ink185.xml"/><Relationship Id="rId184" Type="http://schemas.openxmlformats.org/officeDocument/2006/relationships/customXml" Target="../ink/ink206.xml"/><Relationship Id="rId251" Type="http://schemas.openxmlformats.org/officeDocument/2006/relationships/image" Target="../media/image1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0.png"/><Relationship Id="rId3" Type="http://schemas.openxmlformats.org/officeDocument/2006/relationships/customXml" Target="../ink/ink876.xml"/><Relationship Id="rId7" Type="http://schemas.openxmlformats.org/officeDocument/2006/relationships/customXml" Target="../ink/ink878.xml"/><Relationship Id="rId12" Type="http://schemas.openxmlformats.org/officeDocument/2006/relationships/image" Target="../media/image6950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20.png"/><Relationship Id="rId11" Type="http://schemas.openxmlformats.org/officeDocument/2006/relationships/customXml" Target="../ink/ink880.xml"/><Relationship Id="rId5" Type="http://schemas.openxmlformats.org/officeDocument/2006/relationships/customXml" Target="../ink/ink877.xml"/><Relationship Id="rId10" Type="http://schemas.openxmlformats.org/officeDocument/2006/relationships/image" Target="../media/image6940.png"/><Relationship Id="rId4" Type="http://schemas.openxmlformats.org/officeDocument/2006/relationships/image" Target="../media/image6911.png"/><Relationship Id="rId9" Type="http://schemas.openxmlformats.org/officeDocument/2006/relationships/customXml" Target="../ink/ink879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2.xml"/><Relationship Id="rId21" Type="http://schemas.openxmlformats.org/officeDocument/2006/relationships/image" Target="../media/image7050.png"/><Relationship Id="rId42" Type="http://schemas.openxmlformats.org/officeDocument/2006/relationships/customXml" Target="../ink/ink900.xml"/><Relationship Id="rId47" Type="http://schemas.openxmlformats.org/officeDocument/2006/relationships/image" Target="../media/image7170.png"/><Relationship Id="rId63" Type="http://schemas.openxmlformats.org/officeDocument/2006/relationships/image" Target="../media/image7250.png"/><Relationship Id="rId68" Type="http://schemas.openxmlformats.org/officeDocument/2006/relationships/customXml" Target="../ink/ink913.xml"/><Relationship Id="rId84" Type="http://schemas.openxmlformats.org/officeDocument/2006/relationships/customXml" Target="../ink/ink921.xml"/><Relationship Id="rId89" Type="http://schemas.openxmlformats.org/officeDocument/2006/relationships/image" Target="../media/image738.png"/><Relationship Id="rId16" Type="http://schemas.openxmlformats.org/officeDocument/2006/relationships/customXml" Target="../ink/ink887.xml"/><Relationship Id="rId11" Type="http://schemas.openxmlformats.org/officeDocument/2006/relationships/image" Target="../media/image626.png"/><Relationship Id="rId32" Type="http://schemas.openxmlformats.org/officeDocument/2006/relationships/customXml" Target="../ink/ink895.xml"/><Relationship Id="rId37" Type="http://schemas.openxmlformats.org/officeDocument/2006/relationships/image" Target="../media/image492.png"/><Relationship Id="rId53" Type="http://schemas.openxmlformats.org/officeDocument/2006/relationships/image" Target="../media/image7200.png"/><Relationship Id="rId58" Type="http://schemas.openxmlformats.org/officeDocument/2006/relationships/customXml" Target="../ink/ink908.xml"/><Relationship Id="rId74" Type="http://schemas.openxmlformats.org/officeDocument/2006/relationships/customXml" Target="../ink/ink916.xml"/><Relationship Id="rId79" Type="http://schemas.openxmlformats.org/officeDocument/2006/relationships/image" Target="../media/image7330.png"/><Relationship Id="rId5" Type="http://schemas.openxmlformats.org/officeDocument/2006/relationships/image" Target="../media/image6980.png"/><Relationship Id="rId90" Type="http://schemas.openxmlformats.org/officeDocument/2006/relationships/customXml" Target="../ink/ink924.xml"/><Relationship Id="rId22" Type="http://schemas.openxmlformats.org/officeDocument/2006/relationships/customXml" Target="../ink/ink890.xml"/><Relationship Id="rId27" Type="http://schemas.openxmlformats.org/officeDocument/2006/relationships/image" Target="../media/image7080.png"/><Relationship Id="rId43" Type="http://schemas.openxmlformats.org/officeDocument/2006/relationships/image" Target="../media/image715.png"/><Relationship Id="rId48" Type="http://schemas.openxmlformats.org/officeDocument/2006/relationships/customXml" Target="../ink/ink903.xml"/><Relationship Id="rId64" Type="http://schemas.openxmlformats.org/officeDocument/2006/relationships/customXml" Target="../ink/ink911.xml"/><Relationship Id="rId69" Type="http://schemas.openxmlformats.org/officeDocument/2006/relationships/image" Target="../media/image7280.png"/><Relationship Id="rId8" Type="http://schemas.openxmlformats.org/officeDocument/2006/relationships/customXml" Target="../ink/ink883.xml"/><Relationship Id="rId51" Type="http://schemas.openxmlformats.org/officeDocument/2006/relationships/image" Target="../media/image7190.png"/><Relationship Id="rId72" Type="http://schemas.openxmlformats.org/officeDocument/2006/relationships/customXml" Target="../ink/ink915.xml"/><Relationship Id="rId80" Type="http://schemas.openxmlformats.org/officeDocument/2006/relationships/customXml" Target="../ink/ink919.xml"/><Relationship Id="rId85" Type="http://schemas.openxmlformats.org/officeDocument/2006/relationships/image" Target="../media/image736.png"/><Relationship Id="rId93" Type="http://schemas.openxmlformats.org/officeDocument/2006/relationships/image" Target="../media/image740.png"/><Relationship Id="rId3" Type="http://schemas.openxmlformats.org/officeDocument/2006/relationships/image" Target="../media/image41.tmp"/><Relationship Id="rId12" Type="http://schemas.openxmlformats.org/officeDocument/2006/relationships/customXml" Target="../ink/ink885.xml"/><Relationship Id="rId17" Type="http://schemas.openxmlformats.org/officeDocument/2006/relationships/image" Target="../media/image7030.png"/><Relationship Id="rId25" Type="http://schemas.openxmlformats.org/officeDocument/2006/relationships/image" Target="../media/image7070.png"/><Relationship Id="rId33" Type="http://schemas.openxmlformats.org/officeDocument/2006/relationships/image" Target="../media/image7111.png"/><Relationship Id="rId38" Type="http://schemas.openxmlformats.org/officeDocument/2006/relationships/customXml" Target="../ink/ink898.xml"/><Relationship Id="rId46" Type="http://schemas.openxmlformats.org/officeDocument/2006/relationships/customXml" Target="../ink/ink902.xml"/><Relationship Id="rId59" Type="http://schemas.openxmlformats.org/officeDocument/2006/relationships/image" Target="../media/image7230.png"/><Relationship Id="rId67" Type="http://schemas.openxmlformats.org/officeDocument/2006/relationships/image" Target="../media/image7270.png"/><Relationship Id="rId20" Type="http://schemas.openxmlformats.org/officeDocument/2006/relationships/customXml" Target="../ink/ink889.xml"/><Relationship Id="rId41" Type="http://schemas.openxmlformats.org/officeDocument/2006/relationships/image" Target="../media/image7140.png"/><Relationship Id="rId54" Type="http://schemas.openxmlformats.org/officeDocument/2006/relationships/customXml" Target="../ink/ink906.xml"/><Relationship Id="rId62" Type="http://schemas.openxmlformats.org/officeDocument/2006/relationships/customXml" Target="../ink/ink910.xml"/><Relationship Id="rId70" Type="http://schemas.openxmlformats.org/officeDocument/2006/relationships/customXml" Target="../ink/ink914.xml"/><Relationship Id="rId75" Type="http://schemas.openxmlformats.org/officeDocument/2006/relationships/image" Target="../media/image733.png"/><Relationship Id="rId83" Type="http://schemas.openxmlformats.org/officeDocument/2006/relationships/image" Target="../media/image735.png"/><Relationship Id="rId88" Type="http://schemas.openxmlformats.org/officeDocument/2006/relationships/customXml" Target="../ink/ink923.xml"/><Relationship Id="rId91" Type="http://schemas.openxmlformats.org/officeDocument/2006/relationships/image" Target="../media/image73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2.xml"/><Relationship Id="rId15" Type="http://schemas.openxmlformats.org/officeDocument/2006/relationships/image" Target="../media/image7020.png"/><Relationship Id="rId23" Type="http://schemas.openxmlformats.org/officeDocument/2006/relationships/image" Target="../media/image7060.png"/><Relationship Id="rId28" Type="http://schemas.openxmlformats.org/officeDocument/2006/relationships/customXml" Target="../ink/ink893.xml"/><Relationship Id="rId36" Type="http://schemas.openxmlformats.org/officeDocument/2006/relationships/customXml" Target="../ink/ink897.xml"/><Relationship Id="rId49" Type="http://schemas.openxmlformats.org/officeDocument/2006/relationships/image" Target="../media/image7180.png"/><Relationship Id="rId57" Type="http://schemas.openxmlformats.org/officeDocument/2006/relationships/image" Target="../media/image7220.png"/><Relationship Id="rId10" Type="http://schemas.openxmlformats.org/officeDocument/2006/relationships/customXml" Target="../ink/ink884.xml"/><Relationship Id="rId31" Type="http://schemas.openxmlformats.org/officeDocument/2006/relationships/image" Target="../media/image7100.png"/><Relationship Id="rId44" Type="http://schemas.openxmlformats.org/officeDocument/2006/relationships/customXml" Target="../ink/ink901.xml"/><Relationship Id="rId52" Type="http://schemas.openxmlformats.org/officeDocument/2006/relationships/customXml" Target="../ink/ink905.xml"/><Relationship Id="rId60" Type="http://schemas.openxmlformats.org/officeDocument/2006/relationships/customXml" Target="../ink/ink909.xml"/><Relationship Id="rId65" Type="http://schemas.openxmlformats.org/officeDocument/2006/relationships/image" Target="../media/image7260.png"/><Relationship Id="rId73" Type="http://schemas.openxmlformats.org/officeDocument/2006/relationships/image" Target="../media/image732.png"/><Relationship Id="rId78" Type="http://schemas.openxmlformats.org/officeDocument/2006/relationships/customXml" Target="../ink/ink918.xml"/><Relationship Id="rId81" Type="http://schemas.openxmlformats.org/officeDocument/2006/relationships/image" Target="../media/image734.png"/><Relationship Id="rId86" Type="http://schemas.openxmlformats.org/officeDocument/2006/relationships/customXml" Target="../ink/ink922.xml"/><Relationship Id="rId4" Type="http://schemas.openxmlformats.org/officeDocument/2006/relationships/customXml" Target="../ink/ink881.xml"/><Relationship Id="rId9" Type="http://schemas.openxmlformats.org/officeDocument/2006/relationships/image" Target="../media/image7000.png"/><Relationship Id="rId13" Type="http://schemas.openxmlformats.org/officeDocument/2006/relationships/image" Target="../media/image7011.png"/><Relationship Id="rId18" Type="http://schemas.openxmlformats.org/officeDocument/2006/relationships/customXml" Target="../ink/ink888.xml"/><Relationship Id="rId39" Type="http://schemas.openxmlformats.org/officeDocument/2006/relationships/image" Target="../media/image7130.png"/><Relationship Id="rId34" Type="http://schemas.openxmlformats.org/officeDocument/2006/relationships/customXml" Target="../ink/ink896.xml"/><Relationship Id="rId50" Type="http://schemas.openxmlformats.org/officeDocument/2006/relationships/customXml" Target="../ink/ink904.xml"/><Relationship Id="rId55" Type="http://schemas.openxmlformats.org/officeDocument/2006/relationships/image" Target="../media/image7211.png"/><Relationship Id="rId76" Type="http://schemas.openxmlformats.org/officeDocument/2006/relationships/customXml" Target="../ink/ink917.xml"/><Relationship Id="rId7" Type="http://schemas.openxmlformats.org/officeDocument/2006/relationships/image" Target="../media/image6990.png"/><Relationship Id="rId71" Type="http://schemas.openxmlformats.org/officeDocument/2006/relationships/image" Target="../media/image7290.png"/><Relationship Id="rId92" Type="http://schemas.openxmlformats.org/officeDocument/2006/relationships/customXml" Target="../ink/ink925.xml"/><Relationship Id="rId2" Type="http://schemas.openxmlformats.org/officeDocument/2006/relationships/image" Target="../media/image40.tmp"/><Relationship Id="rId29" Type="http://schemas.openxmlformats.org/officeDocument/2006/relationships/image" Target="../media/image7090.png"/><Relationship Id="rId24" Type="http://schemas.openxmlformats.org/officeDocument/2006/relationships/customXml" Target="../ink/ink891.xml"/><Relationship Id="rId40" Type="http://schemas.openxmlformats.org/officeDocument/2006/relationships/customXml" Target="../ink/ink899.xml"/><Relationship Id="rId45" Type="http://schemas.openxmlformats.org/officeDocument/2006/relationships/image" Target="../media/image7160.png"/><Relationship Id="rId66" Type="http://schemas.openxmlformats.org/officeDocument/2006/relationships/customXml" Target="../ink/ink912.xml"/><Relationship Id="rId87" Type="http://schemas.openxmlformats.org/officeDocument/2006/relationships/image" Target="../media/image737.png"/><Relationship Id="rId61" Type="http://schemas.openxmlformats.org/officeDocument/2006/relationships/image" Target="../media/image7240.png"/><Relationship Id="rId82" Type="http://schemas.openxmlformats.org/officeDocument/2006/relationships/customXml" Target="../ink/ink920.xml"/><Relationship Id="rId19" Type="http://schemas.openxmlformats.org/officeDocument/2006/relationships/image" Target="../media/image7040.png"/><Relationship Id="rId14" Type="http://schemas.openxmlformats.org/officeDocument/2006/relationships/customXml" Target="../ink/ink886.xml"/><Relationship Id="rId30" Type="http://schemas.openxmlformats.org/officeDocument/2006/relationships/customXml" Target="../ink/ink894.xml"/><Relationship Id="rId35" Type="http://schemas.openxmlformats.org/officeDocument/2006/relationships/image" Target="../media/image7120.png"/><Relationship Id="rId56" Type="http://schemas.openxmlformats.org/officeDocument/2006/relationships/customXml" Target="../ink/ink907.xml"/><Relationship Id="rId77" Type="http://schemas.openxmlformats.org/officeDocument/2006/relationships/image" Target="../media/image732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5.png"/><Relationship Id="rId18" Type="http://schemas.openxmlformats.org/officeDocument/2006/relationships/customXml" Target="../ink/ink934.xml"/><Relationship Id="rId26" Type="http://schemas.openxmlformats.org/officeDocument/2006/relationships/customXml" Target="../ink/ink938.xml"/><Relationship Id="rId39" Type="http://schemas.openxmlformats.org/officeDocument/2006/relationships/image" Target="../media/image757.png"/><Relationship Id="rId21" Type="http://schemas.openxmlformats.org/officeDocument/2006/relationships/image" Target="../media/image748.png"/><Relationship Id="rId34" Type="http://schemas.openxmlformats.org/officeDocument/2006/relationships/customXml" Target="../ink/ink942.xml"/><Relationship Id="rId42" Type="http://schemas.openxmlformats.org/officeDocument/2006/relationships/customXml" Target="../ink/ink946.xml"/><Relationship Id="rId47" Type="http://schemas.openxmlformats.org/officeDocument/2006/relationships/image" Target="../media/image761.png"/><Relationship Id="rId50" Type="http://schemas.openxmlformats.org/officeDocument/2006/relationships/customXml" Target="../ink/ink950.xml"/><Relationship Id="rId55" Type="http://schemas.openxmlformats.org/officeDocument/2006/relationships/image" Target="../media/image765.png"/><Relationship Id="rId7" Type="http://schemas.openxmlformats.org/officeDocument/2006/relationships/image" Target="../media/image743.png"/><Relationship Id="rId2" Type="http://schemas.openxmlformats.org/officeDocument/2006/relationships/customXml" Target="../ink/ink926.xml"/><Relationship Id="rId16" Type="http://schemas.openxmlformats.org/officeDocument/2006/relationships/customXml" Target="../ink/ink933.xml"/><Relationship Id="rId29" Type="http://schemas.openxmlformats.org/officeDocument/2006/relationships/image" Target="../media/image752.png"/><Relationship Id="rId11" Type="http://schemas.openxmlformats.org/officeDocument/2006/relationships/image" Target="../media/image492.png"/><Relationship Id="rId24" Type="http://schemas.openxmlformats.org/officeDocument/2006/relationships/customXml" Target="../ink/ink937.xml"/><Relationship Id="rId32" Type="http://schemas.openxmlformats.org/officeDocument/2006/relationships/customXml" Target="../ink/ink941.xml"/><Relationship Id="rId37" Type="http://schemas.openxmlformats.org/officeDocument/2006/relationships/image" Target="../media/image756.png"/><Relationship Id="rId40" Type="http://schemas.openxmlformats.org/officeDocument/2006/relationships/customXml" Target="../ink/ink945.xml"/><Relationship Id="rId45" Type="http://schemas.openxmlformats.org/officeDocument/2006/relationships/image" Target="../media/image760.png"/><Relationship Id="rId53" Type="http://schemas.openxmlformats.org/officeDocument/2006/relationships/image" Target="../media/image764.png"/><Relationship Id="rId58" Type="http://schemas.openxmlformats.org/officeDocument/2006/relationships/customXml" Target="../ink/ink954.xml"/><Relationship Id="rId5" Type="http://schemas.openxmlformats.org/officeDocument/2006/relationships/image" Target="../media/image742.png"/><Relationship Id="rId61" Type="http://schemas.openxmlformats.org/officeDocument/2006/relationships/image" Target="../media/image42.tmp"/><Relationship Id="rId19" Type="http://schemas.openxmlformats.org/officeDocument/2006/relationships/image" Target="../media/image747.png"/><Relationship Id="rId14" Type="http://schemas.openxmlformats.org/officeDocument/2006/relationships/customXml" Target="../ink/ink932.xml"/><Relationship Id="rId22" Type="http://schemas.openxmlformats.org/officeDocument/2006/relationships/customXml" Target="../ink/ink936.xml"/><Relationship Id="rId27" Type="http://schemas.openxmlformats.org/officeDocument/2006/relationships/image" Target="../media/image751.png"/><Relationship Id="rId30" Type="http://schemas.openxmlformats.org/officeDocument/2006/relationships/customXml" Target="../ink/ink940.xml"/><Relationship Id="rId35" Type="http://schemas.openxmlformats.org/officeDocument/2006/relationships/image" Target="../media/image755.png"/><Relationship Id="rId43" Type="http://schemas.openxmlformats.org/officeDocument/2006/relationships/image" Target="../media/image759.png"/><Relationship Id="rId48" Type="http://schemas.openxmlformats.org/officeDocument/2006/relationships/customXml" Target="../ink/ink949.xml"/><Relationship Id="rId56" Type="http://schemas.openxmlformats.org/officeDocument/2006/relationships/customXml" Target="../ink/ink953.xml"/><Relationship Id="rId8" Type="http://schemas.openxmlformats.org/officeDocument/2006/relationships/customXml" Target="../ink/ink929.xml"/><Relationship Id="rId51" Type="http://schemas.openxmlformats.org/officeDocument/2006/relationships/image" Target="../media/image763.png"/><Relationship Id="rId3" Type="http://schemas.openxmlformats.org/officeDocument/2006/relationships/image" Target="../media/image741.png"/><Relationship Id="rId12" Type="http://schemas.openxmlformats.org/officeDocument/2006/relationships/customXml" Target="../ink/ink931.xml"/><Relationship Id="rId17" Type="http://schemas.openxmlformats.org/officeDocument/2006/relationships/image" Target="../media/image746.png"/><Relationship Id="rId25" Type="http://schemas.openxmlformats.org/officeDocument/2006/relationships/image" Target="../media/image750.png"/><Relationship Id="rId33" Type="http://schemas.openxmlformats.org/officeDocument/2006/relationships/image" Target="../media/image754.png"/><Relationship Id="rId38" Type="http://schemas.openxmlformats.org/officeDocument/2006/relationships/customXml" Target="../ink/ink944.xml"/><Relationship Id="rId46" Type="http://schemas.openxmlformats.org/officeDocument/2006/relationships/customXml" Target="../ink/ink948.xml"/><Relationship Id="rId59" Type="http://schemas.openxmlformats.org/officeDocument/2006/relationships/image" Target="../media/image767.png"/><Relationship Id="rId20" Type="http://schemas.openxmlformats.org/officeDocument/2006/relationships/customXml" Target="../ink/ink935.xml"/><Relationship Id="rId41" Type="http://schemas.openxmlformats.org/officeDocument/2006/relationships/image" Target="../media/image758.png"/><Relationship Id="rId54" Type="http://schemas.openxmlformats.org/officeDocument/2006/relationships/customXml" Target="../ink/ink952.xml"/><Relationship Id="rId62" Type="http://schemas.openxmlformats.org/officeDocument/2006/relationships/comments" Target="../comments/comment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8.xml"/><Relationship Id="rId15" Type="http://schemas.openxmlformats.org/officeDocument/2006/relationships/image" Target="../media/image592.png"/><Relationship Id="rId23" Type="http://schemas.openxmlformats.org/officeDocument/2006/relationships/image" Target="../media/image749.png"/><Relationship Id="rId28" Type="http://schemas.openxmlformats.org/officeDocument/2006/relationships/customXml" Target="../ink/ink939.xml"/><Relationship Id="rId36" Type="http://schemas.openxmlformats.org/officeDocument/2006/relationships/customXml" Target="../ink/ink943.xml"/><Relationship Id="rId49" Type="http://schemas.openxmlformats.org/officeDocument/2006/relationships/image" Target="../media/image762.png"/><Relationship Id="rId57" Type="http://schemas.openxmlformats.org/officeDocument/2006/relationships/image" Target="../media/image766.png"/><Relationship Id="rId10" Type="http://schemas.openxmlformats.org/officeDocument/2006/relationships/customXml" Target="../ink/ink930.xml"/><Relationship Id="rId31" Type="http://schemas.openxmlformats.org/officeDocument/2006/relationships/image" Target="../media/image753.png"/><Relationship Id="rId44" Type="http://schemas.openxmlformats.org/officeDocument/2006/relationships/customXml" Target="../ink/ink947.xml"/><Relationship Id="rId52" Type="http://schemas.openxmlformats.org/officeDocument/2006/relationships/customXml" Target="../ink/ink951.xml"/><Relationship Id="rId60" Type="http://schemas.openxmlformats.org/officeDocument/2006/relationships/image" Target="../media/image5.tmp"/><Relationship Id="rId4" Type="http://schemas.openxmlformats.org/officeDocument/2006/relationships/customXml" Target="../ink/ink927.xml"/><Relationship Id="rId9" Type="http://schemas.openxmlformats.org/officeDocument/2006/relationships/image" Target="../media/image74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7.xml"/><Relationship Id="rId21" Type="http://schemas.openxmlformats.org/officeDocument/2006/relationships/image" Target="../media/image779.png"/><Relationship Id="rId42" Type="http://schemas.openxmlformats.org/officeDocument/2006/relationships/image" Target="../media/image790.png"/><Relationship Id="rId47" Type="http://schemas.openxmlformats.org/officeDocument/2006/relationships/customXml" Target="../ink/ink976.xml"/><Relationship Id="rId63" Type="http://schemas.openxmlformats.org/officeDocument/2006/relationships/customXml" Target="../ink/ink984.xml"/><Relationship Id="rId68" Type="http://schemas.openxmlformats.org/officeDocument/2006/relationships/image" Target="../media/image803.png"/><Relationship Id="rId84" Type="http://schemas.openxmlformats.org/officeDocument/2006/relationships/image" Target="../media/image811.png"/><Relationship Id="rId89" Type="http://schemas.openxmlformats.org/officeDocument/2006/relationships/customXml" Target="../ink/ink997.xml"/><Relationship Id="rId16" Type="http://schemas.openxmlformats.org/officeDocument/2006/relationships/customXml" Target="../ink/ink962.xml"/><Relationship Id="rId11" Type="http://schemas.openxmlformats.org/officeDocument/2006/relationships/image" Target="../media/image774.png"/><Relationship Id="rId32" Type="http://schemas.openxmlformats.org/officeDocument/2006/relationships/image" Target="../media/image43.tmp"/><Relationship Id="rId37" Type="http://schemas.openxmlformats.org/officeDocument/2006/relationships/customXml" Target="../ink/ink971.xml"/><Relationship Id="rId53" Type="http://schemas.openxmlformats.org/officeDocument/2006/relationships/customXml" Target="../ink/ink979.xml"/><Relationship Id="rId58" Type="http://schemas.openxmlformats.org/officeDocument/2006/relationships/image" Target="../media/image798.png"/><Relationship Id="rId74" Type="http://schemas.openxmlformats.org/officeDocument/2006/relationships/image" Target="../media/image806.png"/><Relationship Id="rId79" Type="http://schemas.openxmlformats.org/officeDocument/2006/relationships/customXml" Target="../ink/ink992.xml"/><Relationship Id="rId5" Type="http://schemas.openxmlformats.org/officeDocument/2006/relationships/image" Target="../media/image771.png"/><Relationship Id="rId90" Type="http://schemas.openxmlformats.org/officeDocument/2006/relationships/image" Target="../media/image814.png"/><Relationship Id="rId95" Type="http://schemas.openxmlformats.org/officeDocument/2006/relationships/customXml" Target="../ink/ink1000.xml"/><Relationship Id="rId22" Type="http://schemas.openxmlformats.org/officeDocument/2006/relationships/customXml" Target="../ink/ink965.xml"/><Relationship Id="rId27" Type="http://schemas.openxmlformats.org/officeDocument/2006/relationships/image" Target="../media/image782.png"/><Relationship Id="rId43" Type="http://schemas.openxmlformats.org/officeDocument/2006/relationships/customXml" Target="../ink/ink974.xml"/><Relationship Id="rId48" Type="http://schemas.openxmlformats.org/officeDocument/2006/relationships/image" Target="../media/image793.png"/><Relationship Id="rId64" Type="http://schemas.openxmlformats.org/officeDocument/2006/relationships/image" Target="../media/image801.png"/><Relationship Id="rId69" Type="http://schemas.openxmlformats.org/officeDocument/2006/relationships/customXml" Target="../ink/ink987.xml"/><Relationship Id="rId80" Type="http://schemas.openxmlformats.org/officeDocument/2006/relationships/image" Target="../media/image809.png"/><Relationship Id="rId85" Type="http://schemas.openxmlformats.org/officeDocument/2006/relationships/customXml" Target="../ink/ink995.xml"/><Relationship Id="rId12" Type="http://schemas.openxmlformats.org/officeDocument/2006/relationships/customXml" Target="../ink/ink960.xml"/><Relationship Id="rId17" Type="http://schemas.openxmlformats.org/officeDocument/2006/relationships/image" Target="../media/image777.png"/><Relationship Id="rId25" Type="http://schemas.openxmlformats.org/officeDocument/2006/relationships/image" Target="../media/image781.png"/><Relationship Id="rId33" Type="http://schemas.openxmlformats.org/officeDocument/2006/relationships/image" Target="../media/image44.tmp"/><Relationship Id="rId38" Type="http://schemas.openxmlformats.org/officeDocument/2006/relationships/image" Target="../media/image788.png"/><Relationship Id="rId46" Type="http://schemas.openxmlformats.org/officeDocument/2006/relationships/image" Target="../media/image792.png"/><Relationship Id="rId59" Type="http://schemas.openxmlformats.org/officeDocument/2006/relationships/customXml" Target="../ink/ink982.xml"/><Relationship Id="rId67" Type="http://schemas.openxmlformats.org/officeDocument/2006/relationships/customXml" Target="../ink/ink986.xml"/><Relationship Id="rId20" Type="http://schemas.openxmlformats.org/officeDocument/2006/relationships/customXml" Target="../ink/ink964.xml"/><Relationship Id="rId41" Type="http://schemas.openxmlformats.org/officeDocument/2006/relationships/customXml" Target="../ink/ink973.xml"/><Relationship Id="rId54" Type="http://schemas.openxmlformats.org/officeDocument/2006/relationships/image" Target="../media/image796.png"/><Relationship Id="rId62" Type="http://schemas.openxmlformats.org/officeDocument/2006/relationships/image" Target="../media/image800.png"/><Relationship Id="rId70" Type="http://schemas.openxmlformats.org/officeDocument/2006/relationships/image" Target="../media/image804.png"/><Relationship Id="rId75" Type="http://schemas.openxmlformats.org/officeDocument/2006/relationships/customXml" Target="../ink/ink990.xml"/><Relationship Id="rId83" Type="http://schemas.openxmlformats.org/officeDocument/2006/relationships/customXml" Target="../ink/ink994.xml"/><Relationship Id="rId88" Type="http://schemas.openxmlformats.org/officeDocument/2006/relationships/image" Target="../media/image813.png"/><Relationship Id="rId91" Type="http://schemas.openxmlformats.org/officeDocument/2006/relationships/customXml" Target="../ink/ink998.xml"/><Relationship Id="rId96" Type="http://schemas.openxmlformats.org/officeDocument/2006/relationships/image" Target="../media/image8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7.xml"/><Relationship Id="rId15" Type="http://schemas.openxmlformats.org/officeDocument/2006/relationships/image" Target="../media/image776.png"/><Relationship Id="rId23" Type="http://schemas.openxmlformats.org/officeDocument/2006/relationships/image" Target="../media/image780.png"/><Relationship Id="rId28" Type="http://schemas.openxmlformats.org/officeDocument/2006/relationships/customXml" Target="../ink/ink968.xml"/><Relationship Id="rId36" Type="http://schemas.openxmlformats.org/officeDocument/2006/relationships/image" Target="../media/image787.png"/><Relationship Id="rId49" Type="http://schemas.openxmlformats.org/officeDocument/2006/relationships/customXml" Target="../ink/ink977.xml"/><Relationship Id="rId57" Type="http://schemas.openxmlformats.org/officeDocument/2006/relationships/customXml" Target="../ink/ink981.xml"/><Relationship Id="rId10" Type="http://schemas.openxmlformats.org/officeDocument/2006/relationships/customXml" Target="../ink/ink959.xml"/><Relationship Id="rId31" Type="http://schemas.openxmlformats.org/officeDocument/2006/relationships/image" Target="../media/image371.png"/><Relationship Id="rId44" Type="http://schemas.openxmlformats.org/officeDocument/2006/relationships/image" Target="../media/image791.png"/><Relationship Id="rId52" Type="http://schemas.openxmlformats.org/officeDocument/2006/relationships/image" Target="../media/image795.png"/><Relationship Id="rId60" Type="http://schemas.openxmlformats.org/officeDocument/2006/relationships/image" Target="../media/image799.png"/><Relationship Id="rId65" Type="http://schemas.openxmlformats.org/officeDocument/2006/relationships/customXml" Target="../ink/ink985.xml"/><Relationship Id="rId73" Type="http://schemas.openxmlformats.org/officeDocument/2006/relationships/customXml" Target="../ink/ink989.xml"/><Relationship Id="rId78" Type="http://schemas.openxmlformats.org/officeDocument/2006/relationships/image" Target="../media/image808.png"/><Relationship Id="rId81" Type="http://schemas.openxmlformats.org/officeDocument/2006/relationships/customXml" Target="../ink/ink993.xml"/><Relationship Id="rId86" Type="http://schemas.openxmlformats.org/officeDocument/2006/relationships/image" Target="../media/image812.png"/><Relationship Id="rId94" Type="http://schemas.openxmlformats.org/officeDocument/2006/relationships/image" Target="../media/image816.png"/><Relationship Id="rId99" Type="http://schemas.openxmlformats.org/officeDocument/2006/relationships/customXml" Target="../ink/ink1002.xml"/><Relationship Id="rId101" Type="http://schemas.openxmlformats.org/officeDocument/2006/relationships/image" Target="../media/image819.png"/><Relationship Id="rId4" Type="http://schemas.openxmlformats.org/officeDocument/2006/relationships/customXml" Target="../ink/ink956.xml"/><Relationship Id="rId9" Type="http://schemas.openxmlformats.org/officeDocument/2006/relationships/image" Target="../media/image773.png"/><Relationship Id="rId13" Type="http://schemas.openxmlformats.org/officeDocument/2006/relationships/image" Target="../media/image775.png"/><Relationship Id="rId18" Type="http://schemas.openxmlformats.org/officeDocument/2006/relationships/customXml" Target="../ink/ink963.xml"/><Relationship Id="rId39" Type="http://schemas.openxmlformats.org/officeDocument/2006/relationships/customXml" Target="../ink/ink972.xml"/><Relationship Id="rId34" Type="http://schemas.openxmlformats.org/officeDocument/2006/relationships/image" Target="../media/image45.tmp"/><Relationship Id="rId50" Type="http://schemas.openxmlformats.org/officeDocument/2006/relationships/image" Target="../media/image794.png"/><Relationship Id="rId55" Type="http://schemas.openxmlformats.org/officeDocument/2006/relationships/customXml" Target="../ink/ink980.xml"/><Relationship Id="rId76" Type="http://schemas.openxmlformats.org/officeDocument/2006/relationships/image" Target="../media/image807.png"/><Relationship Id="rId97" Type="http://schemas.openxmlformats.org/officeDocument/2006/relationships/customXml" Target="../ink/ink1001.xml"/><Relationship Id="rId7" Type="http://schemas.openxmlformats.org/officeDocument/2006/relationships/image" Target="../media/image772.png"/><Relationship Id="rId71" Type="http://schemas.openxmlformats.org/officeDocument/2006/relationships/customXml" Target="../ink/ink988.xml"/><Relationship Id="rId92" Type="http://schemas.openxmlformats.org/officeDocument/2006/relationships/image" Target="../media/image815.png"/><Relationship Id="rId2" Type="http://schemas.openxmlformats.org/officeDocument/2006/relationships/customXml" Target="../ink/ink955.xml"/><Relationship Id="rId29" Type="http://schemas.openxmlformats.org/officeDocument/2006/relationships/image" Target="../media/image783.png"/><Relationship Id="rId24" Type="http://schemas.openxmlformats.org/officeDocument/2006/relationships/customXml" Target="../ink/ink966.xml"/><Relationship Id="rId40" Type="http://schemas.openxmlformats.org/officeDocument/2006/relationships/image" Target="../media/image789.png"/><Relationship Id="rId45" Type="http://schemas.openxmlformats.org/officeDocument/2006/relationships/customXml" Target="../ink/ink975.xml"/><Relationship Id="rId66" Type="http://schemas.openxmlformats.org/officeDocument/2006/relationships/image" Target="../media/image802.png"/><Relationship Id="rId87" Type="http://schemas.openxmlformats.org/officeDocument/2006/relationships/customXml" Target="../ink/ink996.xml"/><Relationship Id="rId61" Type="http://schemas.openxmlformats.org/officeDocument/2006/relationships/customXml" Target="../ink/ink983.xml"/><Relationship Id="rId82" Type="http://schemas.openxmlformats.org/officeDocument/2006/relationships/image" Target="../media/image810.png"/><Relationship Id="rId19" Type="http://schemas.openxmlformats.org/officeDocument/2006/relationships/image" Target="../media/image778.png"/><Relationship Id="rId14" Type="http://schemas.openxmlformats.org/officeDocument/2006/relationships/customXml" Target="../ink/ink961.xml"/><Relationship Id="rId30" Type="http://schemas.openxmlformats.org/officeDocument/2006/relationships/customXml" Target="../ink/ink969.xml"/><Relationship Id="rId35" Type="http://schemas.openxmlformats.org/officeDocument/2006/relationships/customXml" Target="../ink/ink970.xml"/><Relationship Id="rId56" Type="http://schemas.openxmlformats.org/officeDocument/2006/relationships/image" Target="../media/image797.png"/><Relationship Id="rId77" Type="http://schemas.openxmlformats.org/officeDocument/2006/relationships/customXml" Target="../ink/ink991.xml"/><Relationship Id="rId100" Type="http://schemas.openxmlformats.org/officeDocument/2006/relationships/customXml" Target="../ink/ink1003.xml"/><Relationship Id="rId8" Type="http://schemas.openxmlformats.org/officeDocument/2006/relationships/customXml" Target="../ink/ink958.xml"/><Relationship Id="rId51" Type="http://schemas.openxmlformats.org/officeDocument/2006/relationships/customXml" Target="../ink/ink978.xml"/><Relationship Id="rId72" Type="http://schemas.openxmlformats.org/officeDocument/2006/relationships/image" Target="../media/image805.png"/><Relationship Id="rId93" Type="http://schemas.openxmlformats.org/officeDocument/2006/relationships/customXml" Target="../ink/ink999.xml"/><Relationship Id="rId98" Type="http://schemas.openxmlformats.org/officeDocument/2006/relationships/image" Target="../media/image818.png"/><Relationship Id="rId3" Type="http://schemas.openxmlformats.org/officeDocument/2006/relationships/image" Target="../media/image7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mp"/><Relationship Id="rId13" Type="http://schemas.openxmlformats.org/officeDocument/2006/relationships/image" Target="../media/image827.png"/><Relationship Id="rId18" Type="http://schemas.openxmlformats.org/officeDocument/2006/relationships/customXml" Target="../ink/ink1011.xml"/><Relationship Id="rId3" Type="http://schemas.openxmlformats.org/officeDocument/2006/relationships/image" Target="../media/image821.png"/><Relationship Id="rId7" Type="http://schemas.openxmlformats.org/officeDocument/2006/relationships/image" Target="../media/image823.png"/><Relationship Id="rId12" Type="http://schemas.openxmlformats.org/officeDocument/2006/relationships/customXml" Target="../ink/ink1008.xml"/><Relationship Id="rId17" Type="http://schemas.openxmlformats.org/officeDocument/2006/relationships/image" Target="../media/image829.png"/><Relationship Id="rId2" Type="http://schemas.openxmlformats.org/officeDocument/2006/relationships/customXml" Target="../ink/ink1004.xml"/><Relationship Id="rId16" Type="http://schemas.openxmlformats.org/officeDocument/2006/relationships/customXml" Target="../ink/ink10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6.xml"/><Relationship Id="rId11" Type="http://schemas.openxmlformats.org/officeDocument/2006/relationships/image" Target="../media/image826.png"/><Relationship Id="rId5" Type="http://schemas.openxmlformats.org/officeDocument/2006/relationships/image" Target="../media/image822.png"/><Relationship Id="rId15" Type="http://schemas.openxmlformats.org/officeDocument/2006/relationships/image" Target="../media/image828.png"/><Relationship Id="rId10" Type="http://schemas.openxmlformats.org/officeDocument/2006/relationships/customXml" Target="../ink/ink1007.xml"/><Relationship Id="rId19" Type="http://schemas.openxmlformats.org/officeDocument/2006/relationships/image" Target="../media/image830.png"/><Relationship Id="rId4" Type="http://schemas.openxmlformats.org/officeDocument/2006/relationships/customXml" Target="../ink/ink1005.xml"/><Relationship Id="rId9" Type="http://schemas.openxmlformats.org/officeDocument/2006/relationships/image" Target="../media/image48.tmp"/><Relationship Id="rId14" Type="http://schemas.openxmlformats.org/officeDocument/2006/relationships/customXml" Target="../ink/ink1009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4.png"/><Relationship Id="rId21" Type="http://schemas.openxmlformats.org/officeDocument/2006/relationships/customXml" Target="../ink/ink1020.xml"/><Relationship Id="rId42" Type="http://schemas.openxmlformats.org/officeDocument/2006/relationships/image" Target="../media/image852.png"/><Relationship Id="rId47" Type="http://schemas.openxmlformats.org/officeDocument/2006/relationships/customXml" Target="../ink/ink1033.xml"/><Relationship Id="rId63" Type="http://schemas.openxmlformats.org/officeDocument/2006/relationships/customXml" Target="../ink/ink1041.xml"/><Relationship Id="rId68" Type="http://schemas.openxmlformats.org/officeDocument/2006/relationships/image" Target="../media/image864.png"/><Relationship Id="rId7" Type="http://schemas.openxmlformats.org/officeDocument/2006/relationships/customXml" Target="../ink/ink1013.xml"/><Relationship Id="rId2" Type="http://schemas.openxmlformats.org/officeDocument/2006/relationships/image" Target="../media/image6.tmp"/><Relationship Id="rId16" Type="http://schemas.openxmlformats.org/officeDocument/2006/relationships/image" Target="../media/image839.png"/><Relationship Id="rId29" Type="http://schemas.openxmlformats.org/officeDocument/2006/relationships/customXml" Target="../ink/ink1024.xml"/><Relationship Id="rId11" Type="http://schemas.openxmlformats.org/officeDocument/2006/relationships/customXml" Target="../ink/ink1015.xml"/><Relationship Id="rId24" Type="http://schemas.openxmlformats.org/officeDocument/2006/relationships/image" Target="../media/image843.png"/><Relationship Id="rId32" Type="http://schemas.openxmlformats.org/officeDocument/2006/relationships/image" Target="../media/image847.png"/><Relationship Id="rId37" Type="http://schemas.openxmlformats.org/officeDocument/2006/relationships/customXml" Target="../ink/ink1028.xml"/><Relationship Id="rId40" Type="http://schemas.openxmlformats.org/officeDocument/2006/relationships/image" Target="../media/image851.png"/><Relationship Id="rId45" Type="http://schemas.openxmlformats.org/officeDocument/2006/relationships/customXml" Target="../ink/ink1032.xml"/><Relationship Id="rId53" Type="http://schemas.openxmlformats.org/officeDocument/2006/relationships/customXml" Target="../ink/ink1036.xml"/><Relationship Id="rId58" Type="http://schemas.openxmlformats.org/officeDocument/2006/relationships/image" Target="../media/image371.png"/><Relationship Id="rId66" Type="http://schemas.openxmlformats.org/officeDocument/2006/relationships/image" Target="../media/image863.png"/><Relationship Id="rId5" Type="http://schemas.openxmlformats.org/officeDocument/2006/relationships/customXml" Target="../ink/ink1012.xml"/><Relationship Id="rId61" Type="http://schemas.openxmlformats.org/officeDocument/2006/relationships/customXml" Target="../ink/ink1040.xml"/><Relationship Id="rId19" Type="http://schemas.openxmlformats.org/officeDocument/2006/relationships/customXml" Target="../ink/ink1019.xml"/><Relationship Id="rId14" Type="http://schemas.openxmlformats.org/officeDocument/2006/relationships/image" Target="../media/image838.png"/><Relationship Id="rId22" Type="http://schemas.openxmlformats.org/officeDocument/2006/relationships/image" Target="../media/image842.png"/><Relationship Id="rId27" Type="http://schemas.openxmlformats.org/officeDocument/2006/relationships/customXml" Target="../ink/ink1023.xml"/><Relationship Id="rId30" Type="http://schemas.openxmlformats.org/officeDocument/2006/relationships/image" Target="../media/image846.png"/><Relationship Id="rId35" Type="http://schemas.openxmlformats.org/officeDocument/2006/relationships/customXml" Target="../ink/ink1027.xml"/><Relationship Id="rId43" Type="http://schemas.openxmlformats.org/officeDocument/2006/relationships/customXml" Target="../ink/ink1031.xml"/><Relationship Id="rId48" Type="http://schemas.openxmlformats.org/officeDocument/2006/relationships/image" Target="../media/image855.png"/><Relationship Id="rId56" Type="http://schemas.openxmlformats.org/officeDocument/2006/relationships/image" Target="../media/image859.png"/><Relationship Id="rId64" Type="http://schemas.openxmlformats.org/officeDocument/2006/relationships/image" Target="../media/image862.png"/><Relationship Id="rId69" Type="http://schemas.openxmlformats.org/officeDocument/2006/relationships/comments" Target="../comments/comment14.xml"/><Relationship Id="rId8" Type="http://schemas.openxmlformats.org/officeDocument/2006/relationships/image" Target="../media/image835.png"/><Relationship Id="rId51" Type="http://schemas.openxmlformats.org/officeDocument/2006/relationships/customXml" Target="../ink/ink1035.xml"/><Relationship Id="rId3" Type="http://schemas.openxmlformats.org/officeDocument/2006/relationships/image" Target="../media/image49.tmp"/><Relationship Id="rId12" Type="http://schemas.openxmlformats.org/officeDocument/2006/relationships/image" Target="../media/image837.png"/><Relationship Id="rId17" Type="http://schemas.openxmlformats.org/officeDocument/2006/relationships/customXml" Target="../ink/ink1018.xml"/><Relationship Id="rId25" Type="http://schemas.openxmlformats.org/officeDocument/2006/relationships/customXml" Target="../ink/ink1022.xml"/><Relationship Id="rId33" Type="http://schemas.openxmlformats.org/officeDocument/2006/relationships/customXml" Target="../ink/ink1026.xml"/><Relationship Id="rId38" Type="http://schemas.openxmlformats.org/officeDocument/2006/relationships/image" Target="../media/image850.png"/><Relationship Id="rId46" Type="http://schemas.openxmlformats.org/officeDocument/2006/relationships/image" Target="../media/image854.png"/><Relationship Id="rId59" Type="http://schemas.openxmlformats.org/officeDocument/2006/relationships/customXml" Target="../ink/ink1039.xml"/><Relationship Id="rId67" Type="http://schemas.openxmlformats.org/officeDocument/2006/relationships/customXml" Target="../ink/ink1043.xml"/><Relationship Id="rId20" Type="http://schemas.openxmlformats.org/officeDocument/2006/relationships/image" Target="../media/image841.png"/><Relationship Id="rId41" Type="http://schemas.openxmlformats.org/officeDocument/2006/relationships/customXml" Target="../ink/ink1030.xml"/><Relationship Id="rId54" Type="http://schemas.openxmlformats.org/officeDocument/2006/relationships/image" Target="../media/image858.png"/><Relationship Id="rId62" Type="http://schemas.openxmlformats.org/officeDocument/2006/relationships/image" Target="../media/image8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4.png"/><Relationship Id="rId15" Type="http://schemas.openxmlformats.org/officeDocument/2006/relationships/customXml" Target="../ink/ink1017.xml"/><Relationship Id="rId23" Type="http://schemas.openxmlformats.org/officeDocument/2006/relationships/customXml" Target="../ink/ink1021.xml"/><Relationship Id="rId28" Type="http://schemas.openxmlformats.org/officeDocument/2006/relationships/image" Target="../media/image845.png"/><Relationship Id="rId36" Type="http://schemas.openxmlformats.org/officeDocument/2006/relationships/image" Target="../media/image849.png"/><Relationship Id="rId49" Type="http://schemas.openxmlformats.org/officeDocument/2006/relationships/customXml" Target="../ink/ink1034.xml"/><Relationship Id="rId57" Type="http://schemas.openxmlformats.org/officeDocument/2006/relationships/customXml" Target="../ink/ink1038.xml"/><Relationship Id="rId10" Type="http://schemas.openxmlformats.org/officeDocument/2006/relationships/image" Target="../media/image836.png"/><Relationship Id="rId31" Type="http://schemas.openxmlformats.org/officeDocument/2006/relationships/customXml" Target="../ink/ink1025.xml"/><Relationship Id="rId44" Type="http://schemas.openxmlformats.org/officeDocument/2006/relationships/image" Target="../media/image853.png"/><Relationship Id="rId52" Type="http://schemas.openxmlformats.org/officeDocument/2006/relationships/image" Target="../media/image857.png"/><Relationship Id="rId60" Type="http://schemas.openxmlformats.org/officeDocument/2006/relationships/image" Target="../media/image860.png"/><Relationship Id="rId65" Type="http://schemas.openxmlformats.org/officeDocument/2006/relationships/customXml" Target="../ink/ink1042.xml"/><Relationship Id="rId4" Type="http://schemas.openxmlformats.org/officeDocument/2006/relationships/image" Target="../media/image50.tmp"/><Relationship Id="rId9" Type="http://schemas.openxmlformats.org/officeDocument/2006/relationships/customXml" Target="../ink/ink1014.xml"/><Relationship Id="rId13" Type="http://schemas.openxmlformats.org/officeDocument/2006/relationships/customXml" Target="../ink/ink1016.xml"/><Relationship Id="rId18" Type="http://schemas.openxmlformats.org/officeDocument/2006/relationships/image" Target="../media/image840.png"/><Relationship Id="rId39" Type="http://schemas.openxmlformats.org/officeDocument/2006/relationships/customXml" Target="../ink/ink1029.xml"/><Relationship Id="rId34" Type="http://schemas.openxmlformats.org/officeDocument/2006/relationships/image" Target="../media/image848.png"/><Relationship Id="rId50" Type="http://schemas.openxmlformats.org/officeDocument/2006/relationships/image" Target="../media/image856.png"/><Relationship Id="rId55" Type="http://schemas.openxmlformats.org/officeDocument/2006/relationships/customXml" Target="../ink/ink103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49.xml"/><Relationship Id="rId18" Type="http://schemas.openxmlformats.org/officeDocument/2006/relationships/image" Target="../media/image873.png"/><Relationship Id="rId26" Type="http://schemas.openxmlformats.org/officeDocument/2006/relationships/image" Target="../media/image877.png"/><Relationship Id="rId39" Type="http://schemas.openxmlformats.org/officeDocument/2006/relationships/customXml" Target="../ink/ink1062.xml"/><Relationship Id="rId21" Type="http://schemas.openxmlformats.org/officeDocument/2006/relationships/customXml" Target="../ink/ink1053.xml"/><Relationship Id="rId34" Type="http://schemas.openxmlformats.org/officeDocument/2006/relationships/image" Target="../media/image881.png"/><Relationship Id="rId42" Type="http://schemas.openxmlformats.org/officeDocument/2006/relationships/image" Target="../media/image885.png"/><Relationship Id="rId47" Type="http://schemas.openxmlformats.org/officeDocument/2006/relationships/customXml" Target="../ink/ink1066.xml"/><Relationship Id="rId50" Type="http://schemas.openxmlformats.org/officeDocument/2006/relationships/image" Target="../media/image889.png"/><Relationship Id="rId55" Type="http://schemas.openxmlformats.org/officeDocument/2006/relationships/customXml" Target="../ink/ink1070.xml"/><Relationship Id="rId7" Type="http://schemas.openxmlformats.org/officeDocument/2006/relationships/customXml" Target="../ink/ink1046.xml"/><Relationship Id="rId2" Type="http://schemas.openxmlformats.org/officeDocument/2006/relationships/image" Target="../media/image51.tmp"/><Relationship Id="rId16" Type="http://schemas.openxmlformats.org/officeDocument/2006/relationships/image" Target="../media/image872.png"/><Relationship Id="rId29" Type="http://schemas.openxmlformats.org/officeDocument/2006/relationships/customXml" Target="../ink/ink1057.xml"/><Relationship Id="rId11" Type="http://schemas.openxmlformats.org/officeDocument/2006/relationships/customXml" Target="../ink/ink1048.xml"/><Relationship Id="rId24" Type="http://schemas.openxmlformats.org/officeDocument/2006/relationships/image" Target="../media/image876.png"/><Relationship Id="rId32" Type="http://schemas.openxmlformats.org/officeDocument/2006/relationships/image" Target="../media/image880.png"/><Relationship Id="rId37" Type="http://schemas.openxmlformats.org/officeDocument/2006/relationships/customXml" Target="../ink/ink1061.xml"/><Relationship Id="rId40" Type="http://schemas.openxmlformats.org/officeDocument/2006/relationships/image" Target="../media/image884.png"/><Relationship Id="rId45" Type="http://schemas.openxmlformats.org/officeDocument/2006/relationships/customXml" Target="../ink/ink1065.xml"/><Relationship Id="rId53" Type="http://schemas.openxmlformats.org/officeDocument/2006/relationships/customXml" Target="../ink/ink1069.xml"/><Relationship Id="rId58" Type="http://schemas.openxmlformats.org/officeDocument/2006/relationships/image" Target="../media/image893.png"/><Relationship Id="rId5" Type="http://schemas.openxmlformats.org/officeDocument/2006/relationships/customXml" Target="../ink/ink1045.xml"/><Relationship Id="rId61" Type="http://schemas.openxmlformats.org/officeDocument/2006/relationships/comments" Target="../comments/comment15.xml"/><Relationship Id="rId19" Type="http://schemas.openxmlformats.org/officeDocument/2006/relationships/customXml" Target="../ink/ink1052.xml"/><Relationship Id="rId14" Type="http://schemas.openxmlformats.org/officeDocument/2006/relationships/image" Target="../media/image871.png"/><Relationship Id="rId22" Type="http://schemas.openxmlformats.org/officeDocument/2006/relationships/image" Target="../media/image875.png"/><Relationship Id="rId27" Type="http://schemas.openxmlformats.org/officeDocument/2006/relationships/customXml" Target="../ink/ink1056.xml"/><Relationship Id="rId30" Type="http://schemas.openxmlformats.org/officeDocument/2006/relationships/image" Target="../media/image879.png"/><Relationship Id="rId35" Type="http://schemas.openxmlformats.org/officeDocument/2006/relationships/customXml" Target="../ink/ink1060.xml"/><Relationship Id="rId43" Type="http://schemas.openxmlformats.org/officeDocument/2006/relationships/customXml" Target="../ink/ink1064.xml"/><Relationship Id="rId48" Type="http://schemas.openxmlformats.org/officeDocument/2006/relationships/image" Target="../media/image888.png"/><Relationship Id="rId56" Type="http://schemas.openxmlformats.org/officeDocument/2006/relationships/image" Target="../media/image892.png"/><Relationship Id="rId8" Type="http://schemas.openxmlformats.org/officeDocument/2006/relationships/image" Target="../media/image868.png"/><Relationship Id="rId51" Type="http://schemas.openxmlformats.org/officeDocument/2006/relationships/customXml" Target="../ink/ink1068.xml"/><Relationship Id="rId3" Type="http://schemas.openxmlformats.org/officeDocument/2006/relationships/customXml" Target="../ink/ink1044.xml"/><Relationship Id="rId12" Type="http://schemas.openxmlformats.org/officeDocument/2006/relationships/image" Target="../media/image870.png"/><Relationship Id="rId17" Type="http://schemas.openxmlformats.org/officeDocument/2006/relationships/customXml" Target="../ink/ink1051.xml"/><Relationship Id="rId25" Type="http://schemas.openxmlformats.org/officeDocument/2006/relationships/customXml" Target="../ink/ink1055.xml"/><Relationship Id="rId33" Type="http://schemas.openxmlformats.org/officeDocument/2006/relationships/customXml" Target="../ink/ink1059.xml"/><Relationship Id="rId38" Type="http://schemas.openxmlformats.org/officeDocument/2006/relationships/image" Target="../media/image883.png"/><Relationship Id="rId46" Type="http://schemas.openxmlformats.org/officeDocument/2006/relationships/image" Target="../media/image887.png"/><Relationship Id="rId59" Type="http://schemas.openxmlformats.org/officeDocument/2006/relationships/customXml" Target="../ink/ink1072.xml"/><Relationship Id="rId20" Type="http://schemas.openxmlformats.org/officeDocument/2006/relationships/image" Target="../media/image874.png"/><Relationship Id="rId41" Type="http://schemas.openxmlformats.org/officeDocument/2006/relationships/customXml" Target="../ink/ink1063.xml"/><Relationship Id="rId54" Type="http://schemas.openxmlformats.org/officeDocument/2006/relationships/image" Target="../media/image8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7.png"/><Relationship Id="rId15" Type="http://schemas.openxmlformats.org/officeDocument/2006/relationships/customXml" Target="../ink/ink1050.xml"/><Relationship Id="rId23" Type="http://schemas.openxmlformats.org/officeDocument/2006/relationships/customXml" Target="../ink/ink1054.xml"/><Relationship Id="rId28" Type="http://schemas.openxmlformats.org/officeDocument/2006/relationships/image" Target="../media/image878.png"/><Relationship Id="rId36" Type="http://schemas.openxmlformats.org/officeDocument/2006/relationships/image" Target="../media/image882.png"/><Relationship Id="rId49" Type="http://schemas.openxmlformats.org/officeDocument/2006/relationships/customXml" Target="../ink/ink1067.xml"/><Relationship Id="rId57" Type="http://schemas.openxmlformats.org/officeDocument/2006/relationships/customXml" Target="../ink/ink1071.xml"/><Relationship Id="rId10" Type="http://schemas.openxmlformats.org/officeDocument/2006/relationships/image" Target="../media/image869.png"/><Relationship Id="rId31" Type="http://schemas.openxmlformats.org/officeDocument/2006/relationships/customXml" Target="../ink/ink1058.xml"/><Relationship Id="rId44" Type="http://schemas.openxmlformats.org/officeDocument/2006/relationships/image" Target="../media/image886.png"/><Relationship Id="rId52" Type="http://schemas.openxmlformats.org/officeDocument/2006/relationships/image" Target="../media/image890.png"/><Relationship Id="rId60" Type="http://schemas.openxmlformats.org/officeDocument/2006/relationships/image" Target="../media/image894.png"/><Relationship Id="rId4" Type="http://schemas.openxmlformats.org/officeDocument/2006/relationships/image" Target="../media/image866.png"/><Relationship Id="rId9" Type="http://schemas.openxmlformats.org/officeDocument/2006/relationships/customXml" Target="../ink/ink104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.png"/><Relationship Id="rId21" Type="http://schemas.openxmlformats.org/officeDocument/2006/relationships/image" Target="../media/image190.png"/><Relationship Id="rId42" Type="http://schemas.openxmlformats.org/officeDocument/2006/relationships/customXml" Target="../ink/ink311.xml"/><Relationship Id="rId63" Type="http://schemas.openxmlformats.org/officeDocument/2006/relationships/image" Target="../media/image211.png"/><Relationship Id="rId84" Type="http://schemas.openxmlformats.org/officeDocument/2006/relationships/customXml" Target="../ink/ink332.xml"/><Relationship Id="rId138" Type="http://schemas.openxmlformats.org/officeDocument/2006/relationships/customXml" Target="../ink/ink359.xml"/><Relationship Id="rId159" Type="http://schemas.openxmlformats.org/officeDocument/2006/relationships/customXml" Target="../ink/ink369.xml"/><Relationship Id="rId170" Type="http://schemas.openxmlformats.org/officeDocument/2006/relationships/customXml" Target="../ink/ink374.xml"/><Relationship Id="rId191" Type="http://schemas.openxmlformats.org/officeDocument/2006/relationships/image" Target="../media/image276.png"/><Relationship Id="rId205" Type="http://schemas.openxmlformats.org/officeDocument/2006/relationships/image" Target="../media/image283.png"/><Relationship Id="rId107" Type="http://schemas.openxmlformats.org/officeDocument/2006/relationships/image" Target="../media/image233.png"/><Relationship Id="rId11" Type="http://schemas.openxmlformats.org/officeDocument/2006/relationships/image" Target="../media/image185.png"/><Relationship Id="rId32" Type="http://schemas.openxmlformats.org/officeDocument/2006/relationships/customXml" Target="../ink/ink306.xml"/><Relationship Id="rId53" Type="http://schemas.openxmlformats.org/officeDocument/2006/relationships/image" Target="../media/image206.png"/><Relationship Id="rId74" Type="http://schemas.openxmlformats.org/officeDocument/2006/relationships/customXml" Target="../ink/ink327.xml"/><Relationship Id="rId128" Type="http://schemas.openxmlformats.org/officeDocument/2006/relationships/customXml" Target="../ink/ink354.xml"/><Relationship Id="rId149" Type="http://schemas.openxmlformats.org/officeDocument/2006/relationships/image" Target="../media/image254.png"/><Relationship Id="rId5" Type="http://schemas.openxmlformats.org/officeDocument/2006/relationships/image" Target="../media/image182.png"/><Relationship Id="rId95" Type="http://schemas.openxmlformats.org/officeDocument/2006/relationships/image" Target="../media/image227.png"/><Relationship Id="rId160" Type="http://schemas.openxmlformats.org/officeDocument/2006/relationships/image" Target="../media/image260.png"/><Relationship Id="rId181" Type="http://schemas.openxmlformats.org/officeDocument/2006/relationships/image" Target="../media/image271.png"/><Relationship Id="rId22" Type="http://schemas.openxmlformats.org/officeDocument/2006/relationships/customXml" Target="../ink/ink301.xml"/><Relationship Id="rId43" Type="http://schemas.openxmlformats.org/officeDocument/2006/relationships/image" Target="../media/image201.png"/><Relationship Id="rId64" Type="http://schemas.openxmlformats.org/officeDocument/2006/relationships/customXml" Target="../ink/ink322.xml"/><Relationship Id="rId118" Type="http://schemas.openxmlformats.org/officeDocument/2006/relationships/customXml" Target="../ink/ink349.xml"/><Relationship Id="rId139" Type="http://schemas.openxmlformats.org/officeDocument/2006/relationships/image" Target="../media/image249.png"/><Relationship Id="rId85" Type="http://schemas.openxmlformats.org/officeDocument/2006/relationships/image" Target="../media/image222.png"/><Relationship Id="rId150" Type="http://schemas.openxmlformats.org/officeDocument/2006/relationships/customXml" Target="../ink/ink365.xml"/><Relationship Id="rId171" Type="http://schemas.openxmlformats.org/officeDocument/2006/relationships/image" Target="../media/image266.png"/><Relationship Id="rId192" Type="http://schemas.openxmlformats.org/officeDocument/2006/relationships/customXml" Target="../ink/ink385.xml"/><Relationship Id="rId206" Type="http://schemas.openxmlformats.org/officeDocument/2006/relationships/customXml" Target="../ink/ink392.xml"/><Relationship Id="rId12" Type="http://schemas.openxmlformats.org/officeDocument/2006/relationships/customXml" Target="../ink/ink296.xml"/><Relationship Id="rId33" Type="http://schemas.openxmlformats.org/officeDocument/2006/relationships/image" Target="../media/image196.png"/><Relationship Id="rId108" Type="http://schemas.openxmlformats.org/officeDocument/2006/relationships/customXml" Target="../ink/ink344.xml"/><Relationship Id="rId129" Type="http://schemas.openxmlformats.org/officeDocument/2006/relationships/image" Target="../media/image244.png"/><Relationship Id="rId54" Type="http://schemas.openxmlformats.org/officeDocument/2006/relationships/customXml" Target="../ink/ink317.xml"/><Relationship Id="rId75" Type="http://schemas.openxmlformats.org/officeDocument/2006/relationships/image" Target="../media/image217.png"/><Relationship Id="rId96" Type="http://schemas.openxmlformats.org/officeDocument/2006/relationships/customXml" Target="../ink/ink338.xml"/><Relationship Id="rId140" Type="http://schemas.openxmlformats.org/officeDocument/2006/relationships/customXml" Target="../ink/ink360.xml"/><Relationship Id="rId161" Type="http://schemas.openxmlformats.org/officeDocument/2006/relationships/customXml" Target="../ink/ink370.xml"/><Relationship Id="rId182" Type="http://schemas.openxmlformats.org/officeDocument/2006/relationships/customXml" Target="../ink/ink380.xml"/><Relationship Id="rId6" Type="http://schemas.openxmlformats.org/officeDocument/2006/relationships/customXml" Target="../ink/ink293.xml"/><Relationship Id="rId23" Type="http://schemas.openxmlformats.org/officeDocument/2006/relationships/image" Target="../media/image191.png"/><Relationship Id="rId119" Type="http://schemas.openxmlformats.org/officeDocument/2006/relationships/image" Target="../media/image239.png"/><Relationship Id="rId44" Type="http://schemas.openxmlformats.org/officeDocument/2006/relationships/customXml" Target="../ink/ink312.xml"/><Relationship Id="rId65" Type="http://schemas.openxmlformats.org/officeDocument/2006/relationships/image" Target="../media/image212.png"/><Relationship Id="rId86" Type="http://schemas.openxmlformats.org/officeDocument/2006/relationships/customXml" Target="../ink/ink333.xml"/><Relationship Id="rId130" Type="http://schemas.openxmlformats.org/officeDocument/2006/relationships/customXml" Target="../ink/ink355.xml"/><Relationship Id="rId151" Type="http://schemas.openxmlformats.org/officeDocument/2006/relationships/image" Target="../media/image255.png"/><Relationship Id="rId172" Type="http://schemas.openxmlformats.org/officeDocument/2006/relationships/customXml" Target="../ink/ink375.xml"/><Relationship Id="rId193" Type="http://schemas.openxmlformats.org/officeDocument/2006/relationships/image" Target="../media/image277.png"/><Relationship Id="rId207" Type="http://schemas.openxmlformats.org/officeDocument/2006/relationships/image" Target="../media/image284.png"/><Relationship Id="rId13" Type="http://schemas.openxmlformats.org/officeDocument/2006/relationships/image" Target="../media/image186.png"/><Relationship Id="rId109" Type="http://schemas.openxmlformats.org/officeDocument/2006/relationships/image" Target="../media/image234.png"/><Relationship Id="rId34" Type="http://schemas.openxmlformats.org/officeDocument/2006/relationships/customXml" Target="../ink/ink307.xml"/><Relationship Id="rId55" Type="http://schemas.openxmlformats.org/officeDocument/2006/relationships/image" Target="../media/image207.png"/><Relationship Id="rId76" Type="http://schemas.openxmlformats.org/officeDocument/2006/relationships/customXml" Target="../ink/ink328.xml"/><Relationship Id="rId97" Type="http://schemas.openxmlformats.org/officeDocument/2006/relationships/image" Target="../media/image228.png"/><Relationship Id="rId120" Type="http://schemas.openxmlformats.org/officeDocument/2006/relationships/customXml" Target="../ink/ink350.xml"/><Relationship Id="rId141" Type="http://schemas.openxmlformats.org/officeDocument/2006/relationships/image" Target="../media/image250.png"/><Relationship Id="rId7" Type="http://schemas.openxmlformats.org/officeDocument/2006/relationships/image" Target="../media/image183.png"/><Relationship Id="rId162" Type="http://schemas.openxmlformats.org/officeDocument/2006/relationships/image" Target="../media/image261.png"/><Relationship Id="rId183" Type="http://schemas.openxmlformats.org/officeDocument/2006/relationships/image" Target="../media/image272.png"/><Relationship Id="rId24" Type="http://schemas.openxmlformats.org/officeDocument/2006/relationships/customXml" Target="../ink/ink302.xml"/><Relationship Id="rId40" Type="http://schemas.openxmlformats.org/officeDocument/2006/relationships/customXml" Target="../ink/ink310.xml"/><Relationship Id="rId45" Type="http://schemas.openxmlformats.org/officeDocument/2006/relationships/image" Target="../media/image202.png"/><Relationship Id="rId66" Type="http://schemas.openxmlformats.org/officeDocument/2006/relationships/customXml" Target="../ink/ink323.xml"/><Relationship Id="rId87" Type="http://schemas.openxmlformats.org/officeDocument/2006/relationships/image" Target="../media/image223.png"/><Relationship Id="rId110" Type="http://schemas.openxmlformats.org/officeDocument/2006/relationships/customXml" Target="../ink/ink345.xml"/><Relationship Id="rId115" Type="http://schemas.openxmlformats.org/officeDocument/2006/relationships/image" Target="../media/image237.png"/><Relationship Id="rId131" Type="http://schemas.openxmlformats.org/officeDocument/2006/relationships/image" Target="../media/image245.png"/><Relationship Id="rId136" Type="http://schemas.openxmlformats.org/officeDocument/2006/relationships/customXml" Target="../ink/ink358.xml"/><Relationship Id="rId157" Type="http://schemas.openxmlformats.org/officeDocument/2006/relationships/customXml" Target="../ink/ink368.xml"/><Relationship Id="rId178" Type="http://schemas.openxmlformats.org/officeDocument/2006/relationships/customXml" Target="../ink/ink378.xml"/><Relationship Id="rId61" Type="http://schemas.openxmlformats.org/officeDocument/2006/relationships/image" Target="../media/image210.png"/><Relationship Id="rId82" Type="http://schemas.openxmlformats.org/officeDocument/2006/relationships/customXml" Target="../ink/ink331.xml"/><Relationship Id="rId152" Type="http://schemas.openxmlformats.org/officeDocument/2006/relationships/image" Target="../media/image13.tmp"/><Relationship Id="rId173" Type="http://schemas.openxmlformats.org/officeDocument/2006/relationships/image" Target="../media/image267.png"/><Relationship Id="rId194" Type="http://schemas.openxmlformats.org/officeDocument/2006/relationships/customXml" Target="../ink/ink386.xml"/><Relationship Id="rId199" Type="http://schemas.openxmlformats.org/officeDocument/2006/relationships/image" Target="../media/image280.png"/><Relationship Id="rId203" Type="http://schemas.openxmlformats.org/officeDocument/2006/relationships/image" Target="../media/image282.png"/><Relationship Id="rId208" Type="http://schemas.openxmlformats.org/officeDocument/2006/relationships/comments" Target="../comments/comment2.xml"/><Relationship Id="rId19" Type="http://schemas.openxmlformats.org/officeDocument/2006/relationships/image" Target="../media/image189.png"/><Relationship Id="rId14" Type="http://schemas.openxmlformats.org/officeDocument/2006/relationships/customXml" Target="../ink/ink297.xml"/><Relationship Id="rId30" Type="http://schemas.openxmlformats.org/officeDocument/2006/relationships/customXml" Target="../ink/ink305.xml"/><Relationship Id="rId35" Type="http://schemas.openxmlformats.org/officeDocument/2006/relationships/image" Target="../media/image197.png"/><Relationship Id="rId56" Type="http://schemas.openxmlformats.org/officeDocument/2006/relationships/customXml" Target="../ink/ink318.xml"/><Relationship Id="rId77" Type="http://schemas.openxmlformats.org/officeDocument/2006/relationships/image" Target="../media/image218.png"/><Relationship Id="rId100" Type="http://schemas.openxmlformats.org/officeDocument/2006/relationships/customXml" Target="../ink/ink340.xml"/><Relationship Id="rId105" Type="http://schemas.openxmlformats.org/officeDocument/2006/relationships/image" Target="../media/image232.png"/><Relationship Id="rId126" Type="http://schemas.openxmlformats.org/officeDocument/2006/relationships/customXml" Target="../ink/ink353.xml"/><Relationship Id="rId147" Type="http://schemas.openxmlformats.org/officeDocument/2006/relationships/image" Target="../media/image253.png"/><Relationship Id="rId168" Type="http://schemas.openxmlformats.org/officeDocument/2006/relationships/customXml" Target="../ink/ink373.xml"/><Relationship Id="rId8" Type="http://schemas.openxmlformats.org/officeDocument/2006/relationships/customXml" Target="../ink/ink294.xml"/><Relationship Id="rId51" Type="http://schemas.openxmlformats.org/officeDocument/2006/relationships/image" Target="../media/image205.png"/><Relationship Id="rId72" Type="http://schemas.openxmlformats.org/officeDocument/2006/relationships/customXml" Target="../ink/ink326.xml"/><Relationship Id="rId93" Type="http://schemas.openxmlformats.org/officeDocument/2006/relationships/image" Target="../media/image226.png"/><Relationship Id="rId98" Type="http://schemas.openxmlformats.org/officeDocument/2006/relationships/customXml" Target="../ink/ink339.xml"/><Relationship Id="rId121" Type="http://schemas.openxmlformats.org/officeDocument/2006/relationships/image" Target="../media/image240.png"/><Relationship Id="rId142" Type="http://schemas.openxmlformats.org/officeDocument/2006/relationships/customXml" Target="../ink/ink361.xml"/><Relationship Id="rId163" Type="http://schemas.openxmlformats.org/officeDocument/2006/relationships/image" Target="../media/image14.tmp"/><Relationship Id="rId184" Type="http://schemas.openxmlformats.org/officeDocument/2006/relationships/customXml" Target="../ink/ink381.xml"/><Relationship Id="rId189" Type="http://schemas.openxmlformats.org/officeDocument/2006/relationships/image" Target="../media/image275.png"/><Relationship Id="rId3" Type="http://schemas.openxmlformats.org/officeDocument/2006/relationships/image" Target="../media/image12.tmp"/><Relationship Id="rId25" Type="http://schemas.openxmlformats.org/officeDocument/2006/relationships/image" Target="../media/image192.png"/><Relationship Id="rId46" Type="http://schemas.openxmlformats.org/officeDocument/2006/relationships/customXml" Target="../ink/ink313.xml"/><Relationship Id="rId67" Type="http://schemas.openxmlformats.org/officeDocument/2006/relationships/image" Target="../media/image213.png"/><Relationship Id="rId116" Type="http://schemas.openxmlformats.org/officeDocument/2006/relationships/customXml" Target="../ink/ink348.xml"/><Relationship Id="rId137" Type="http://schemas.openxmlformats.org/officeDocument/2006/relationships/image" Target="../media/image248.png"/><Relationship Id="rId158" Type="http://schemas.openxmlformats.org/officeDocument/2006/relationships/image" Target="../media/image259.png"/><Relationship Id="rId20" Type="http://schemas.openxmlformats.org/officeDocument/2006/relationships/customXml" Target="../ink/ink300.xml"/><Relationship Id="rId41" Type="http://schemas.openxmlformats.org/officeDocument/2006/relationships/image" Target="../media/image200.png"/><Relationship Id="rId62" Type="http://schemas.openxmlformats.org/officeDocument/2006/relationships/customXml" Target="../ink/ink321.xml"/><Relationship Id="rId83" Type="http://schemas.openxmlformats.org/officeDocument/2006/relationships/image" Target="../media/image221.png"/><Relationship Id="rId88" Type="http://schemas.openxmlformats.org/officeDocument/2006/relationships/customXml" Target="../ink/ink334.xml"/><Relationship Id="rId111" Type="http://schemas.openxmlformats.org/officeDocument/2006/relationships/image" Target="../media/image235.png"/><Relationship Id="rId132" Type="http://schemas.openxmlformats.org/officeDocument/2006/relationships/customXml" Target="../ink/ink356.xml"/><Relationship Id="rId153" Type="http://schemas.openxmlformats.org/officeDocument/2006/relationships/customXml" Target="../ink/ink366.xml"/><Relationship Id="rId174" Type="http://schemas.openxmlformats.org/officeDocument/2006/relationships/customXml" Target="../ink/ink376.xml"/><Relationship Id="rId179" Type="http://schemas.openxmlformats.org/officeDocument/2006/relationships/image" Target="../media/image270.png"/><Relationship Id="rId195" Type="http://schemas.openxmlformats.org/officeDocument/2006/relationships/image" Target="../media/image278.png"/><Relationship Id="rId190" Type="http://schemas.openxmlformats.org/officeDocument/2006/relationships/customXml" Target="../ink/ink384.xml"/><Relationship Id="rId204" Type="http://schemas.openxmlformats.org/officeDocument/2006/relationships/customXml" Target="../ink/ink391.xml"/><Relationship Id="rId15" Type="http://schemas.openxmlformats.org/officeDocument/2006/relationships/image" Target="../media/image187.png"/><Relationship Id="rId36" Type="http://schemas.openxmlformats.org/officeDocument/2006/relationships/customXml" Target="../ink/ink308.xml"/><Relationship Id="rId57" Type="http://schemas.openxmlformats.org/officeDocument/2006/relationships/image" Target="../media/image208.png"/><Relationship Id="rId106" Type="http://schemas.openxmlformats.org/officeDocument/2006/relationships/customXml" Target="../ink/ink343.xml"/><Relationship Id="rId127" Type="http://schemas.openxmlformats.org/officeDocument/2006/relationships/image" Target="../media/image243.png"/><Relationship Id="rId10" Type="http://schemas.openxmlformats.org/officeDocument/2006/relationships/customXml" Target="../ink/ink295.xml"/><Relationship Id="rId31" Type="http://schemas.openxmlformats.org/officeDocument/2006/relationships/image" Target="../media/image195.png"/><Relationship Id="rId52" Type="http://schemas.openxmlformats.org/officeDocument/2006/relationships/customXml" Target="../ink/ink316.xml"/><Relationship Id="rId73" Type="http://schemas.openxmlformats.org/officeDocument/2006/relationships/image" Target="../media/image216.png"/><Relationship Id="rId78" Type="http://schemas.openxmlformats.org/officeDocument/2006/relationships/customXml" Target="../ink/ink329.xml"/><Relationship Id="rId94" Type="http://schemas.openxmlformats.org/officeDocument/2006/relationships/customXml" Target="../ink/ink337.xml"/><Relationship Id="rId99" Type="http://schemas.openxmlformats.org/officeDocument/2006/relationships/image" Target="../media/image229.png"/><Relationship Id="rId101" Type="http://schemas.openxmlformats.org/officeDocument/2006/relationships/image" Target="../media/image230.png"/><Relationship Id="rId122" Type="http://schemas.openxmlformats.org/officeDocument/2006/relationships/customXml" Target="../ink/ink351.xml"/><Relationship Id="rId143" Type="http://schemas.openxmlformats.org/officeDocument/2006/relationships/image" Target="../media/image251.png"/><Relationship Id="rId148" Type="http://schemas.openxmlformats.org/officeDocument/2006/relationships/customXml" Target="../ink/ink364.xml"/><Relationship Id="rId164" Type="http://schemas.openxmlformats.org/officeDocument/2006/relationships/customXml" Target="../ink/ink371.xml"/><Relationship Id="rId169" Type="http://schemas.openxmlformats.org/officeDocument/2006/relationships/image" Target="../media/image265.png"/><Relationship Id="rId185" Type="http://schemas.openxmlformats.org/officeDocument/2006/relationships/image" Target="../media/image273.png"/><Relationship Id="rId4" Type="http://schemas.openxmlformats.org/officeDocument/2006/relationships/customXml" Target="../ink/ink292.xml"/><Relationship Id="rId9" Type="http://schemas.openxmlformats.org/officeDocument/2006/relationships/image" Target="../media/image184.png"/><Relationship Id="rId180" Type="http://schemas.openxmlformats.org/officeDocument/2006/relationships/customXml" Target="../ink/ink379.xml"/><Relationship Id="rId26" Type="http://schemas.openxmlformats.org/officeDocument/2006/relationships/customXml" Target="../ink/ink303.xml"/><Relationship Id="rId47" Type="http://schemas.openxmlformats.org/officeDocument/2006/relationships/image" Target="../media/image203.png"/><Relationship Id="rId68" Type="http://schemas.openxmlformats.org/officeDocument/2006/relationships/customXml" Target="../ink/ink324.xml"/><Relationship Id="rId89" Type="http://schemas.openxmlformats.org/officeDocument/2006/relationships/image" Target="../media/image224.png"/><Relationship Id="rId112" Type="http://schemas.openxmlformats.org/officeDocument/2006/relationships/customXml" Target="../ink/ink346.xml"/><Relationship Id="rId133" Type="http://schemas.openxmlformats.org/officeDocument/2006/relationships/image" Target="../media/image246.png"/><Relationship Id="rId154" Type="http://schemas.openxmlformats.org/officeDocument/2006/relationships/image" Target="../media/image257.png"/><Relationship Id="rId175" Type="http://schemas.openxmlformats.org/officeDocument/2006/relationships/image" Target="../media/image268.png"/><Relationship Id="rId196" Type="http://schemas.openxmlformats.org/officeDocument/2006/relationships/customXml" Target="../ink/ink387.xml"/><Relationship Id="rId200" Type="http://schemas.openxmlformats.org/officeDocument/2006/relationships/customXml" Target="../ink/ink389.xml"/><Relationship Id="rId16" Type="http://schemas.openxmlformats.org/officeDocument/2006/relationships/customXml" Target="../ink/ink298.xml"/><Relationship Id="rId37" Type="http://schemas.openxmlformats.org/officeDocument/2006/relationships/image" Target="../media/image198.png"/><Relationship Id="rId58" Type="http://schemas.openxmlformats.org/officeDocument/2006/relationships/customXml" Target="../ink/ink319.xml"/><Relationship Id="rId79" Type="http://schemas.openxmlformats.org/officeDocument/2006/relationships/image" Target="../media/image219.png"/><Relationship Id="rId102" Type="http://schemas.openxmlformats.org/officeDocument/2006/relationships/customXml" Target="../ink/ink341.xml"/><Relationship Id="rId123" Type="http://schemas.openxmlformats.org/officeDocument/2006/relationships/image" Target="../media/image241.png"/><Relationship Id="rId144" Type="http://schemas.openxmlformats.org/officeDocument/2006/relationships/customXml" Target="../ink/ink362.xml"/><Relationship Id="rId90" Type="http://schemas.openxmlformats.org/officeDocument/2006/relationships/customXml" Target="../ink/ink335.xml"/><Relationship Id="rId165" Type="http://schemas.openxmlformats.org/officeDocument/2006/relationships/image" Target="../media/image263.png"/><Relationship Id="rId186" Type="http://schemas.openxmlformats.org/officeDocument/2006/relationships/customXml" Target="../ink/ink382.xml"/><Relationship Id="rId27" Type="http://schemas.openxmlformats.org/officeDocument/2006/relationships/image" Target="../media/image193.png"/><Relationship Id="rId48" Type="http://schemas.openxmlformats.org/officeDocument/2006/relationships/customXml" Target="../ink/ink314.xml"/><Relationship Id="rId69" Type="http://schemas.openxmlformats.org/officeDocument/2006/relationships/image" Target="../media/image214.png"/><Relationship Id="rId113" Type="http://schemas.openxmlformats.org/officeDocument/2006/relationships/image" Target="../media/image236.png"/><Relationship Id="rId134" Type="http://schemas.openxmlformats.org/officeDocument/2006/relationships/customXml" Target="../ink/ink357.xml"/><Relationship Id="rId80" Type="http://schemas.openxmlformats.org/officeDocument/2006/relationships/customXml" Target="../ink/ink330.xml"/><Relationship Id="rId155" Type="http://schemas.openxmlformats.org/officeDocument/2006/relationships/customXml" Target="../ink/ink367.xml"/><Relationship Id="rId176" Type="http://schemas.openxmlformats.org/officeDocument/2006/relationships/customXml" Target="../ink/ink377.xml"/><Relationship Id="rId197" Type="http://schemas.openxmlformats.org/officeDocument/2006/relationships/image" Target="../media/image279.png"/><Relationship Id="rId201" Type="http://schemas.openxmlformats.org/officeDocument/2006/relationships/image" Target="../media/image281.png"/><Relationship Id="rId17" Type="http://schemas.openxmlformats.org/officeDocument/2006/relationships/image" Target="../media/image188.png"/><Relationship Id="rId38" Type="http://schemas.openxmlformats.org/officeDocument/2006/relationships/customXml" Target="../ink/ink309.xml"/><Relationship Id="rId59" Type="http://schemas.openxmlformats.org/officeDocument/2006/relationships/image" Target="../media/image209.png"/><Relationship Id="rId103" Type="http://schemas.openxmlformats.org/officeDocument/2006/relationships/image" Target="../media/image231.png"/><Relationship Id="rId124" Type="http://schemas.openxmlformats.org/officeDocument/2006/relationships/customXml" Target="../ink/ink352.xml"/><Relationship Id="rId70" Type="http://schemas.openxmlformats.org/officeDocument/2006/relationships/customXml" Target="../ink/ink325.xml"/><Relationship Id="rId91" Type="http://schemas.openxmlformats.org/officeDocument/2006/relationships/image" Target="../media/image225.png"/><Relationship Id="rId145" Type="http://schemas.openxmlformats.org/officeDocument/2006/relationships/image" Target="../media/image252.png"/><Relationship Id="rId166" Type="http://schemas.openxmlformats.org/officeDocument/2006/relationships/customXml" Target="../ink/ink372.xml"/><Relationship Id="rId187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04.xml"/><Relationship Id="rId49" Type="http://schemas.openxmlformats.org/officeDocument/2006/relationships/image" Target="../media/image204.png"/><Relationship Id="rId114" Type="http://schemas.openxmlformats.org/officeDocument/2006/relationships/customXml" Target="../ink/ink347.xml"/><Relationship Id="rId60" Type="http://schemas.openxmlformats.org/officeDocument/2006/relationships/customXml" Target="../ink/ink320.xml"/><Relationship Id="rId81" Type="http://schemas.openxmlformats.org/officeDocument/2006/relationships/image" Target="../media/image220.png"/><Relationship Id="rId135" Type="http://schemas.openxmlformats.org/officeDocument/2006/relationships/image" Target="../media/image247.png"/><Relationship Id="rId156" Type="http://schemas.openxmlformats.org/officeDocument/2006/relationships/image" Target="../media/image258.png"/><Relationship Id="rId177" Type="http://schemas.openxmlformats.org/officeDocument/2006/relationships/image" Target="../media/image269.png"/><Relationship Id="rId198" Type="http://schemas.openxmlformats.org/officeDocument/2006/relationships/customXml" Target="../ink/ink388.xml"/><Relationship Id="rId202" Type="http://schemas.openxmlformats.org/officeDocument/2006/relationships/customXml" Target="../ink/ink390.xml"/><Relationship Id="rId18" Type="http://schemas.openxmlformats.org/officeDocument/2006/relationships/customXml" Target="../ink/ink299.xml"/><Relationship Id="rId39" Type="http://schemas.openxmlformats.org/officeDocument/2006/relationships/image" Target="../media/image199.png"/><Relationship Id="rId50" Type="http://schemas.openxmlformats.org/officeDocument/2006/relationships/customXml" Target="../ink/ink315.xml"/><Relationship Id="rId104" Type="http://schemas.openxmlformats.org/officeDocument/2006/relationships/customXml" Target="../ink/ink342.xml"/><Relationship Id="rId125" Type="http://schemas.openxmlformats.org/officeDocument/2006/relationships/image" Target="../media/image242.png"/><Relationship Id="rId146" Type="http://schemas.openxmlformats.org/officeDocument/2006/relationships/customXml" Target="../ink/ink363.xml"/><Relationship Id="rId167" Type="http://schemas.openxmlformats.org/officeDocument/2006/relationships/image" Target="../media/image264.png"/><Relationship Id="rId188" Type="http://schemas.openxmlformats.org/officeDocument/2006/relationships/customXml" Target="../ink/ink383.xml"/><Relationship Id="rId71" Type="http://schemas.openxmlformats.org/officeDocument/2006/relationships/image" Target="../media/image215.png"/><Relationship Id="rId92" Type="http://schemas.openxmlformats.org/officeDocument/2006/relationships/customXml" Target="../ink/ink336.xml"/><Relationship Id="rId2" Type="http://schemas.openxmlformats.org/officeDocument/2006/relationships/image" Target="../media/image11.tmp"/><Relationship Id="rId29" Type="http://schemas.openxmlformats.org/officeDocument/2006/relationships/image" Target="../media/image194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2.png"/><Relationship Id="rId21" Type="http://schemas.openxmlformats.org/officeDocument/2006/relationships/customXml" Target="../ink/ink402.xml"/><Relationship Id="rId42" Type="http://schemas.openxmlformats.org/officeDocument/2006/relationships/image" Target="../media/image300.png"/><Relationship Id="rId47" Type="http://schemas.openxmlformats.org/officeDocument/2006/relationships/customXml" Target="../ink/ink415.xml"/><Relationship Id="rId63" Type="http://schemas.openxmlformats.org/officeDocument/2006/relationships/customXml" Target="../ink/ink422.xml"/><Relationship Id="rId68" Type="http://schemas.openxmlformats.org/officeDocument/2006/relationships/image" Target="../media/image314.png"/><Relationship Id="rId7" Type="http://schemas.openxmlformats.org/officeDocument/2006/relationships/customXml" Target="../ink/ink395.xml"/><Relationship Id="rId2" Type="http://schemas.openxmlformats.org/officeDocument/2006/relationships/image" Target="../media/image15.tmp"/><Relationship Id="rId16" Type="http://schemas.openxmlformats.org/officeDocument/2006/relationships/image" Target="../media/image287.png"/><Relationship Id="rId29" Type="http://schemas.openxmlformats.org/officeDocument/2006/relationships/customXml" Target="../ink/ink406.xml"/><Relationship Id="rId11" Type="http://schemas.openxmlformats.org/officeDocument/2006/relationships/customXml" Target="../ink/ink397.xml"/><Relationship Id="rId24" Type="http://schemas.openxmlformats.org/officeDocument/2006/relationships/image" Target="../media/image291.png"/><Relationship Id="rId32" Type="http://schemas.openxmlformats.org/officeDocument/2006/relationships/image" Target="../media/image295.png"/><Relationship Id="rId37" Type="http://schemas.openxmlformats.org/officeDocument/2006/relationships/customXml" Target="../ink/ink410.xml"/><Relationship Id="rId40" Type="http://schemas.openxmlformats.org/officeDocument/2006/relationships/image" Target="../media/image299.png"/><Relationship Id="rId45" Type="http://schemas.openxmlformats.org/officeDocument/2006/relationships/customXml" Target="../ink/ink414.xml"/><Relationship Id="rId53" Type="http://schemas.openxmlformats.org/officeDocument/2006/relationships/customXml" Target="../ink/ink418.xml"/><Relationship Id="rId58" Type="http://schemas.openxmlformats.org/officeDocument/2006/relationships/image" Target="../media/image17.tmp"/><Relationship Id="rId66" Type="http://schemas.openxmlformats.org/officeDocument/2006/relationships/image" Target="../media/image313.png"/><Relationship Id="rId5" Type="http://schemas.openxmlformats.org/officeDocument/2006/relationships/customXml" Target="../ink/ink394.xml"/><Relationship Id="rId61" Type="http://schemas.openxmlformats.org/officeDocument/2006/relationships/customXml" Target="../ink/ink421.xml"/><Relationship Id="rId19" Type="http://schemas.openxmlformats.org/officeDocument/2006/relationships/customXml" Target="../ink/ink401.xml"/><Relationship Id="rId14" Type="http://schemas.openxmlformats.org/officeDocument/2006/relationships/image" Target="../media/image286.png"/><Relationship Id="rId22" Type="http://schemas.openxmlformats.org/officeDocument/2006/relationships/image" Target="../media/image290.png"/><Relationship Id="rId27" Type="http://schemas.openxmlformats.org/officeDocument/2006/relationships/customXml" Target="../ink/ink405.xml"/><Relationship Id="rId30" Type="http://schemas.openxmlformats.org/officeDocument/2006/relationships/image" Target="../media/image294.png"/><Relationship Id="rId35" Type="http://schemas.openxmlformats.org/officeDocument/2006/relationships/customXml" Target="../ink/ink409.xml"/><Relationship Id="rId43" Type="http://schemas.openxmlformats.org/officeDocument/2006/relationships/customXml" Target="../ink/ink413.xml"/><Relationship Id="rId48" Type="http://schemas.openxmlformats.org/officeDocument/2006/relationships/image" Target="../media/image303.png"/><Relationship Id="rId56" Type="http://schemas.openxmlformats.org/officeDocument/2006/relationships/image" Target="../media/image307.png"/><Relationship Id="rId64" Type="http://schemas.openxmlformats.org/officeDocument/2006/relationships/image" Target="../media/image312.png"/><Relationship Id="rId69" Type="http://schemas.openxmlformats.org/officeDocument/2006/relationships/comments" Target="../comments/comment3.xml"/><Relationship Id="rId8" Type="http://schemas.openxmlformats.org/officeDocument/2006/relationships/image" Target="../media/image256.png"/><Relationship Id="rId51" Type="http://schemas.openxmlformats.org/officeDocument/2006/relationships/customXml" Target="../ink/ink417.xml"/><Relationship Id="rId3" Type="http://schemas.openxmlformats.org/officeDocument/2006/relationships/customXml" Target="../ink/ink393.xml"/><Relationship Id="rId12" Type="http://schemas.openxmlformats.org/officeDocument/2006/relationships/image" Target="../media/image285.png"/><Relationship Id="rId17" Type="http://schemas.openxmlformats.org/officeDocument/2006/relationships/customXml" Target="../ink/ink400.xml"/><Relationship Id="rId25" Type="http://schemas.openxmlformats.org/officeDocument/2006/relationships/customXml" Target="../ink/ink404.xml"/><Relationship Id="rId33" Type="http://schemas.openxmlformats.org/officeDocument/2006/relationships/customXml" Target="../ink/ink408.xml"/><Relationship Id="rId38" Type="http://schemas.openxmlformats.org/officeDocument/2006/relationships/image" Target="../media/image298.png"/><Relationship Id="rId46" Type="http://schemas.openxmlformats.org/officeDocument/2006/relationships/image" Target="../media/image302.png"/><Relationship Id="rId59" Type="http://schemas.openxmlformats.org/officeDocument/2006/relationships/customXml" Target="../ink/ink420.xml"/><Relationship Id="rId67" Type="http://schemas.openxmlformats.org/officeDocument/2006/relationships/customXml" Target="../ink/ink424.xml"/><Relationship Id="rId20" Type="http://schemas.openxmlformats.org/officeDocument/2006/relationships/image" Target="../media/image289.png"/><Relationship Id="rId41" Type="http://schemas.openxmlformats.org/officeDocument/2006/relationships/customXml" Target="../ink/ink412.xml"/><Relationship Id="rId54" Type="http://schemas.openxmlformats.org/officeDocument/2006/relationships/image" Target="../media/image306.png"/><Relationship Id="rId6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5" Type="http://schemas.openxmlformats.org/officeDocument/2006/relationships/customXml" Target="../ink/ink399.xml"/><Relationship Id="rId23" Type="http://schemas.openxmlformats.org/officeDocument/2006/relationships/customXml" Target="../ink/ink403.xml"/><Relationship Id="rId28" Type="http://schemas.openxmlformats.org/officeDocument/2006/relationships/image" Target="../media/image293.png"/><Relationship Id="rId36" Type="http://schemas.openxmlformats.org/officeDocument/2006/relationships/image" Target="../media/image297.png"/><Relationship Id="rId49" Type="http://schemas.openxmlformats.org/officeDocument/2006/relationships/customXml" Target="../ink/ink416.xml"/><Relationship Id="rId57" Type="http://schemas.openxmlformats.org/officeDocument/2006/relationships/image" Target="../media/image16.tmp"/><Relationship Id="rId10" Type="http://schemas.openxmlformats.org/officeDocument/2006/relationships/image" Target="../media/image262.png"/><Relationship Id="rId31" Type="http://schemas.openxmlformats.org/officeDocument/2006/relationships/customXml" Target="../ink/ink407.xml"/><Relationship Id="rId44" Type="http://schemas.openxmlformats.org/officeDocument/2006/relationships/image" Target="../media/image301.png"/><Relationship Id="rId52" Type="http://schemas.openxmlformats.org/officeDocument/2006/relationships/image" Target="../media/image305.png"/><Relationship Id="rId60" Type="http://schemas.openxmlformats.org/officeDocument/2006/relationships/image" Target="../media/image310.png"/><Relationship Id="rId65" Type="http://schemas.openxmlformats.org/officeDocument/2006/relationships/customXml" Target="../ink/ink423.xml"/><Relationship Id="rId4" Type="http://schemas.openxmlformats.org/officeDocument/2006/relationships/image" Target="../media/image180.png"/><Relationship Id="rId9" Type="http://schemas.openxmlformats.org/officeDocument/2006/relationships/customXml" Target="../ink/ink396.xml"/><Relationship Id="rId13" Type="http://schemas.openxmlformats.org/officeDocument/2006/relationships/customXml" Target="../ink/ink398.xml"/><Relationship Id="rId18" Type="http://schemas.openxmlformats.org/officeDocument/2006/relationships/image" Target="../media/image288.png"/><Relationship Id="rId39" Type="http://schemas.openxmlformats.org/officeDocument/2006/relationships/customXml" Target="../ink/ink411.xml"/><Relationship Id="rId34" Type="http://schemas.openxmlformats.org/officeDocument/2006/relationships/image" Target="../media/image296.png"/><Relationship Id="rId50" Type="http://schemas.openxmlformats.org/officeDocument/2006/relationships/image" Target="../media/image304.png"/><Relationship Id="rId55" Type="http://schemas.openxmlformats.org/officeDocument/2006/relationships/customXml" Target="../ink/ink41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7.png"/><Relationship Id="rId21" Type="http://schemas.openxmlformats.org/officeDocument/2006/relationships/customXml" Target="../ink/ink434.xml"/><Relationship Id="rId42" Type="http://schemas.openxmlformats.org/officeDocument/2006/relationships/image" Target="../media/image335.png"/><Relationship Id="rId47" Type="http://schemas.openxmlformats.org/officeDocument/2006/relationships/customXml" Target="../ink/ink447.xml"/><Relationship Id="rId63" Type="http://schemas.openxmlformats.org/officeDocument/2006/relationships/image" Target="../media/image345.png"/><Relationship Id="rId68" Type="http://schemas.openxmlformats.org/officeDocument/2006/relationships/customXml" Target="../ink/ink457.xml"/><Relationship Id="rId2" Type="http://schemas.openxmlformats.org/officeDocument/2006/relationships/image" Target="../media/image2.tmp"/><Relationship Id="rId16" Type="http://schemas.openxmlformats.org/officeDocument/2006/relationships/image" Target="../media/image322.png"/><Relationship Id="rId29" Type="http://schemas.openxmlformats.org/officeDocument/2006/relationships/customXml" Target="../ink/ink438.xml"/><Relationship Id="rId11" Type="http://schemas.openxmlformats.org/officeDocument/2006/relationships/customXml" Target="../ink/ink429.xml"/><Relationship Id="rId24" Type="http://schemas.openxmlformats.org/officeDocument/2006/relationships/image" Target="../media/image326.png"/><Relationship Id="rId32" Type="http://schemas.openxmlformats.org/officeDocument/2006/relationships/image" Target="../media/image330.png"/><Relationship Id="rId37" Type="http://schemas.openxmlformats.org/officeDocument/2006/relationships/customXml" Target="../ink/ink442.xml"/><Relationship Id="rId40" Type="http://schemas.openxmlformats.org/officeDocument/2006/relationships/image" Target="../media/image334.png"/><Relationship Id="rId45" Type="http://schemas.openxmlformats.org/officeDocument/2006/relationships/customXml" Target="../ink/ink446.xml"/><Relationship Id="rId53" Type="http://schemas.openxmlformats.org/officeDocument/2006/relationships/customXml" Target="../ink/ink450.xml"/><Relationship Id="rId58" Type="http://schemas.openxmlformats.org/officeDocument/2006/relationships/image" Target="../media/image342.png"/><Relationship Id="rId66" Type="http://schemas.openxmlformats.org/officeDocument/2006/relationships/customXml" Target="../ink/ink456.xml"/><Relationship Id="rId5" Type="http://schemas.openxmlformats.org/officeDocument/2006/relationships/customXml" Target="../ink/ink426.xml"/><Relationship Id="rId61" Type="http://schemas.openxmlformats.org/officeDocument/2006/relationships/image" Target="../media/image344.png"/><Relationship Id="rId19" Type="http://schemas.openxmlformats.org/officeDocument/2006/relationships/customXml" Target="../ink/ink433.xml"/><Relationship Id="rId14" Type="http://schemas.openxmlformats.org/officeDocument/2006/relationships/image" Target="../media/image321.png"/><Relationship Id="rId22" Type="http://schemas.openxmlformats.org/officeDocument/2006/relationships/image" Target="../media/image325.png"/><Relationship Id="rId27" Type="http://schemas.openxmlformats.org/officeDocument/2006/relationships/customXml" Target="../ink/ink437.xml"/><Relationship Id="rId30" Type="http://schemas.openxmlformats.org/officeDocument/2006/relationships/image" Target="../media/image329.png"/><Relationship Id="rId35" Type="http://schemas.openxmlformats.org/officeDocument/2006/relationships/customXml" Target="../ink/ink441.xml"/><Relationship Id="rId43" Type="http://schemas.openxmlformats.org/officeDocument/2006/relationships/customXml" Target="../ink/ink445.xml"/><Relationship Id="rId48" Type="http://schemas.openxmlformats.org/officeDocument/2006/relationships/image" Target="../media/image337.png"/><Relationship Id="rId56" Type="http://schemas.openxmlformats.org/officeDocument/2006/relationships/image" Target="../media/image341.png"/><Relationship Id="rId64" Type="http://schemas.openxmlformats.org/officeDocument/2006/relationships/customXml" Target="../ink/ink455.xml"/><Relationship Id="rId69" Type="http://schemas.openxmlformats.org/officeDocument/2006/relationships/image" Target="../media/image348.png"/><Relationship Id="rId8" Type="http://schemas.openxmlformats.org/officeDocument/2006/relationships/image" Target="../media/image318.png"/><Relationship Id="rId51" Type="http://schemas.openxmlformats.org/officeDocument/2006/relationships/customXml" Target="../ink/ink449.xml"/><Relationship Id="rId72" Type="http://schemas.openxmlformats.org/officeDocument/2006/relationships/image" Target="../media/image349.png"/><Relationship Id="rId3" Type="http://schemas.openxmlformats.org/officeDocument/2006/relationships/customXml" Target="../ink/ink425.xml"/><Relationship Id="rId12" Type="http://schemas.openxmlformats.org/officeDocument/2006/relationships/image" Target="../media/image320.png"/><Relationship Id="rId17" Type="http://schemas.openxmlformats.org/officeDocument/2006/relationships/customXml" Target="../ink/ink432.xml"/><Relationship Id="rId25" Type="http://schemas.openxmlformats.org/officeDocument/2006/relationships/customXml" Target="../ink/ink436.xml"/><Relationship Id="rId33" Type="http://schemas.openxmlformats.org/officeDocument/2006/relationships/customXml" Target="../ink/ink440.xml"/><Relationship Id="rId38" Type="http://schemas.openxmlformats.org/officeDocument/2006/relationships/image" Target="../media/image333.png"/><Relationship Id="rId46" Type="http://schemas.openxmlformats.org/officeDocument/2006/relationships/image" Target="../media/image336.png"/><Relationship Id="rId59" Type="http://schemas.openxmlformats.org/officeDocument/2006/relationships/image" Target="../media/image3.tmp"/><Relationship Id="rId67" Type="http://schemas.openxmlformats.org/officeDocument/2006/relationships/image" Target="../media/image347.png"/><Relationship Id="rId20" Type="http://schemas.openxmlformats.org/officeDocument/2006/relationships/image" Target="../media/image324.png"/><Relationship Id="rId41" Type="http://schemas.openxmlformats.org/officeDocument/2006/relationships/customXml" Target="../ink/ink444.xml"/><Relationship Id="rId54" Type="http://schemas.openxmlformats.org/officeDocument/2006/relationships/image" Target="../media/image340.png"/><Relationship Id="rId62" Type="http://schemas.openxmlformats.org/officeDocument/2006/relationships/customXml" Target="../ink/ink454.xml"/><Relationship Id="rId70" Type="http://schemas.openxmlformats.org/officeDocument/2006/relationships/customXml" Target="../ink/ink4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5" Type="http://schemas.openxmlformats.org/officeDocument/2006/relationships/customXml" Target="../ink/ink431.xml"/><Relationship Id="rId23" Type="http://schemas.openxmlformats.org/officeDocument/2006/relationships/customXml" Target="../ink/ink435.xml"/><Relationship Id="rId28" Type="http://schemas.openxmlformats.org/officeDocument/2006/relationships/image" Target="../media/image328.png"/><Relationship Id="rId36" Type="http://schemas.openxmlformats.org/officeDocument/2006/relationships/image" Target="../media/image332.png"/><Relationship Id="rId49" Type="http://schemas.openxmlformats.org/officeDocument/2006/relationships/customXml" Target="../ink/ink448.xml"/><Relationship Id="rId57" Type="http://schemas.openxmlformats.org/officeDocument/2006/relationships/customXml" Target="../ink/ink452.xml"/><Relationship Id="rId10" Type="http://schemas.openxmlformats.org/officeDocument/2006/relationships/image" Target="../media/image319.png"/><Relationship Id="rId31" Type="http://schemas.openxmlformats.org/officeDocument/2006/relationships/customXml" Target="../ink/ink439.xml"/><Relationship Id="rId44" Type="http://schemas.openxmlformats.org/officeDocument/2006/relationships/image" Target="../media/image3010.png"/><Relationship Id="rId52" Type="http://schemas.openxmlformats.org/officeDocument/2006/relationships/image" Target="../media/image339.png"/><Relationship Id="rId60" Type="http://schemas.openxmlformats.org/officeDocument/2006/relationships/customXml" Target="../ink/ink453.xml"/><Relationship Id="rId65" Type="http://schemas.openxmlformats.org/officeDocument/2006/relationships/image" Target="../media/image346.png"/><Relationship Id="rId73" Type="http://schemas.openxmlformats.org/officeDocument/2006/relationships/comments" Target="../comments/comment4.xml"/><Relationship Id="rId4" Type="http://schemas.openxmlformats.org/officeDocument/2006/relationships/image" Target="../media/image316.png"/><Relationship Id="rId9" Type="http://schemas.openxmlformats.org/officeDocument/2006/relationships/customXml" Target="../ink/ink428.xml"/><Relationship Id="rId13" Type="http://schemas.openxmlformats.org/officeDocument/2006/relationships/customXml" Target="../ink/ink430.xml"/><Relationship Id="rId18" Type="http://schemas.openxmlformats.org/officeDocument/2006/relationships/image" Target="../media/image323.png"/><Relationship Id="rId39" Type="http://schemas.openxmlformats.org/officeDocument/2006/relationships/customXml" Target="../ink/ink443.xml"/><Relationship Id="rId34" Type="http://schemas.openxmlformats.org/officeDocument/2006/relationships/image" Target="../media/image331.png"/><Relationship Id="rId50" Type="http://schemas.openxmlformats.org/officeDocument/2006/relationships/image" Target="../media/image338.png"/><Relationship Id="rId55" Type="http://schemas.openxmlformats.org/officeDocument/2006/relationships/customXml" Target="../ink/ink451.xml"/><Relationship Id="rId7" Type="http://schemas.openxmlformats.org/officeDocument/2006/relationships/customXml" Target="../ink/ink427.xml"/><Relationship Id="rId71" Type="http://schemas.openxmlformats.org/officeDocument/2006/relationships/customXml" Target="../ink/ink459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3.png"/><Relationship Id="rId21" Type="http://schemas.openxmlformats.org/officeDocument/2006/relationships/customXml" Target="../ink/ink468.xml"/><Relationship Id="rId34" Type="http://schemas.openxmlformats.org/officeDocument/2006/relationships/image" Target="../media/image367.png"/><Relationship Id="rId42" Type="http://schemas.openxmlformats.org/officeDocument/2006/relationships/image" Target="../media/image370.png"/><Relationship Id="rId47" Type="http://schemas.openxmlformats.org/officeDocument/2006/relationships/customXml" Target="../ink/ink481.xml"/><Relationship Id="rId50" Type="http://schemas.openxmlformats.org/officeDocument/2006/relationships/image" Target="../media/image374.png"/><Relationship Id="rId55" Type="http://schemas.openxmlformats.org/officeDocument/2006/relationships/customXml" Target="../ink/ink485.xml"/><Relationship Id="rId63" Type="http://schemas.openxmlformats.org/officeDocument/2006/relationships/customXml" Target="../ink/ink489.xml"/><Relationship Id="rId68" Type="http://schemas.openxmlformats.org/officeDocument/2006/relationships/image" Target="../media/image383.png"/><Relationship Id="rId7" Type="http://schemas.openxmlformats.org/officeDocument/2006/relationships/customXml" Target="../ink/ink461.xml"/><Relationship Id="rId2" Type="http://schemas.openxmlformats.org/officeDocument/2006/relationships/image" Target="../media/image18.tmp"/><Relationship Id="rId16" Type="http://schemas.openxmlformats.org/officeDocument/2006/relationships/image" Target="../media/image358.png"/><Relationship Id="rId29" Type="http://schemas.openxmlformats.org/officeDocument/2006/relationships/customXml" Target="../ink/ink472.xml"/><Relationship Id="rId11" Type="http://schemas.openxmlformats.org/officeDocument/2006/relationships/customXml" Target="../ink/ink463.xml"/><Relationship Id="rId24" Type="http://schemas.openxmlformats.org/officeDocument/2006/relationships/image" Target="../media/image362.png"/><Relationship Id="rId32" Type="http://schemas.openxmlformats.org/officeDocument/2006/relationships/image" Target="../media/image366.png"/><Relationship Id="rId37" Type="http://schemas.openxmlformats.org/officeDocument/2006/relationships/customXml" Target="../ink/ink476.xml"/><Relationship Id="rId40" Type="http://schemas.openxmlformats.org/officeDocument/2006/relationships/image" Target="../media/image369.png"/><Relationship Id="rId45" Type="http://schemas.openxmlformats.org/officeDocument/2006/relationships/customXml" Target="../ink/ink480.xml"/><Relationship Id="rId53" Type="http://schemas.openxmlformats.org/officeDocument/2006/relationships/customXml" Target="../ink/ink484.xml"/><Relationship Id="rId58" Type="http://schemas.openxmlformats.org/officeDocument/2006/relationships/image" Target="../media/image378.png"/><Relationship Id="rId66" Type="http://schemas.openxmlformats.org/officeDocument/2006/relationships/image" Target="../media/image382.png"/><Relationship Id="rId5" Type="http://schemas.openxmlformats.org/officeDocument/2006/relationships/customXml" Target="../ink/ink460.xml"/><Relationship Id="rId61" Type="http://schemas.openxmlformats.org/officeDocument/2006/relationships/customXml" Target="../ink/ink488.xml"/><Relationship Id="rId19" Type="http://schemas.openxmlformats.org/officeDocument/2006/relationships/customXml" Target="../ink/ink467.xml"/><Relationship Id="rId14" Type="http://schemas.openxmlformats.org/officeDocument/2006/relationships/image" Target="../media/image357.png"/><Relationship Id="rId22" Type="http://schemas.openxmlformats.org/officeDocument/2006/relationships/image" Target="../media/image361.png"/><Relationship Id="rId27" Type="http://schemas.openxmlformats.org/officeDocument/2006/relationships/customXml" Target="../ink/ink471.xml"/><Relationship Id="rId30" Type="http://schemas.openxmlformats.org/officeDocument/2006/relationships/image" Target="../media/image365.png"/><Relationship Id="rId35" Type="http://schemas.openxmlformats.org/officeDocument/2006/relationships/customXml" Target="../ink/ink475.xml"/><Relationship Id="rId43" Type="http://schemas.openxmlformats.org/officeDocument/2006/relationships/customXml" Target="../ink/ink479.xml"/><Relationship Id="rId48" Type="http://schemas.openxmlformats.org/officeDocument/2006/relationships/image" Target="../media/image373.png"/><Relationship Id="rId56" Type="http://schemas.openxmlformats.org/officeDocument/2006/relationships/image" Target="../media/image377.png"/><Relationship Id="rId64" Type="http://schemas.openxmlformats.org/officeDocument/2006/relationships/image" Target="../media/image381.png"/><Relationship Id="rId8" Type="http://schemas.openxmlformats.org/officeDocument/2006/relationships/image" Target="../media/image354.png"/><Relationship Id="rId51" Type="http://schemas.openxmlformats.org/officeDocument/2006/relationships/customXml" Target="../ink/ink483.xml"/><Relationship Id="rId3" Type="http://schemas.openxmlformats.org/officeDocument/2006/relationships/image" Target="../media/image19.tmp"/><Relationship Id="rId12" Type="http://schemas.openxmlformats.org/officeDocument/2006/relationships/image" Target="../media/image356.png"/><Relationship Id="rId17" Type="http://schemas.openxmlformats.org/officeDocument/2006/relationships/customXml" Target="../ink/ink466.xml"/><Relationship Id="rId25" Type="http://schemas.openxmlformats.org/officeDocument/2006/relationships/customXml" Target="../ink/ink470.xml"/><Relationship Id="rId33" Type="http://schemas.openxmlformats.org/officeDocument/2006/relationships/customXml" Target="../ink/ink474.xml"/><Relationship Id="rId38" Type="http://schemas.openxmlformats.org/officeDocument/2006/relationships/image" Target="../media/image335.png"/><Relationship Id="rId46" Type="http://schemas.openxmlformats.org/officeDocument/2006/relationships/image" Target="../media/image372.png"/><Relationship Id="rId59" Type="http://schemas.openxmlformats.org/officeDocument/2006/relationships/customXml" Target="../ink/ink487.xml"/><Relationship Id="rId67" Type="http://schemas.openxmlformats.org/officeDocument/2006/relationships/customXml" Target="../ink/ink491.xml"/><Relationship Id="rId20" Type="http://schemas.openxmlformats.org/officeDocument/2006/relationships/image" Target="../media/image360.png"/><Relationship Id="rId41" Type="http://schemas.openxmlformats.org/officeDocument/2006/relationships/customXml" Target="../ink/ink478.xml"/><Relationship Id="rId54" Type="http://schemas.openxmlformats.org/officeDocument/2006/relationships/image" Target="../media/image376.png"/><Relationship Id="rId6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5" Type="http://schemas.openxmlformats.org/officeDocument/2006/relationships/customXml" Target="../ink/ink465.xml"/><Relationship Id="rId23" Type="http://schemas.openxmlformats.org/officeDocument/2006/relationships/customXml" Target="../ink/ink469.xml"/><Relationship Id="rId28" Type="http://schemas.openxmlformats.org/officeDocument/2006/relationships/image" Target="../media/image364.png"/><Relationship Id="rId36" Type="http://schemas.openxmlformats.org/officeDocument/2006/relationships/image" Target="../media/image368.png"/><Relationship Id="rId49" Type="http://schemas.openxmlformats.org/officeDocument/2006/relationships/customXml" Target="../ink/ink482.xml"/><Relationship Id="rId57" Type="http://schemas.openxmlformats.org/officeDocument/2006/relationships/customXml" Target="../ink/ink486.xml"/><Relationship Id="rId10" Type="http://schemas.openxmlformats.org/officeDocument/2006/relationships/image" Target="../media/image355.png"/><Relationship Id="rId31" Type="http://schemas.openxmlformats.org/officeDocument/2006/relationships/customXml" Target="../ink/ink473.xml"/><Relationship Id="rId44" Type="http://schemas.openxmlformats.org/officeDocument/2006/relationships/image" Target="../media/image371.png"/><Relationship Id="rId52" Type="http://schemas.openxmlformats.org/officeDocument/2006/relationships/image" Target="../media/image375.png"/><Relationship Id="rId60" Type="http://schemas.openxmlformats.org/officeDocument/2006/relationships/image" Target="../media/image379.png"/><Relationship Id="rId65" Type="http://schemas.openxmlformats.org/officeDocument/2006/relationships/customXml" Target="../ink/ink490.xml"/><Relationship Id="rId4" Type="http://schemas.openxmlformats.org/officeDocument/2006/relationships/image" Target="../media/image20.tmp"/><Relationship Id="rId9" Type="http://schemas.openxmlformats.org/officeDocument/2006/relationships/customXml" Target="../ink/ink462.xml"/><Relationship Id="rId13" Type="http://schemas.openxmlformats.org/officeDocument/2006/relationships/customXml" Target="../ink/ink464.xml"/><Relationship Id="rId18" Type="http://schemas.openxmlformats.org/officeDocument/2006/relationships/image" Target="../media/image359.png"/><Relationship Id="rId39" Type="http://schemas.openxmlformats.org/officeDocument/2006/relationships/customXml" Target="../ink/ink4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9.xml"/><Relationship Id="rId21" Type="http://schemas.openxmlformats.org/officeDocument/2006/relationships/customXml" Target="../ink/ink501.xml"/><Relationship Id="rId42" Type="http://schemas.openxmlformats.org/officeDocument/2006/relationships/image" Target="../media/image406.png"/><Relationship Id="rId63" Type="http://schemas.openxmlformats.org/officeDocument/2006/relationships/customXml" Target="../ink/ink522.xml"/><Relationship Id="rId84" Type="http://schemas.openxmlformats.org/officeDocument/2006/relationships/image" Target="../media/image427.png"/><Relationship Id="rId138" Type="http://schemas.openxmlformats.org/officeDocument/2006/relationships/image" Target="../media/image454.png"/><Relationship Id="rId159" Type="http://schemas.openxmlformats.org/officeDocument/2006/relationships/customXml" Target="../ink/ink568.xml"/><Relationship Id="rId107" Type="http://schemas.openxmlformats.org/officeDocument/2006/relationships/customXml" Target="../ink/ink544.xml"/><Relationship Id="rId11" Type="http://schemas.openxmlformats.org/officeDocument/2006/relationships/customXml" Target="../ink/ink496.xml"/><Relationship Id="rId32" Type="http://schemas.openxmlformats.org/officeDocument/2006/relationships/image" Target="../media/image401.png"/><Relationship Id="rId53" Type="http://schemas.openxmlformats.org/officeDocument/2006/relationships/customXml" Target="../ink/ink517.xml"/><Relationship Id="rId74" Type="http://schemas.openxmlformats.org/officeDocument/2006/relationships/image" Target="../media/image422.png"/><Relationship Id="rId128" Type="http://schemas.openxmlformats.org/officeDocument/2006/relationships/image" Target="../media/image449.png"/><Relationship Id="rId149" Type="http://schemas.openxmlformats.org/officeDocument/2006/relationships/customXml" Target="../ink/ink563.xml"/><Relationship Id="rId5" Type="http://schemas.openxmlformats.org/officeDocument/2006/relationships/customXml" Target="../ink/ink493.xml"/><Relationship Id="rId95" Type="http://schemas.openxmlformats.org/officeDocument/2006/relationships/customXml" Target="../ink/ink538.xml"/><Relationship Id="rId160" Type="http://schemas.openxmlformats.org/officeDocument/2006/relationships/image" Target="../media/image465.png"/><Relationship Id="rId22" Type="http://schemas.openxmlformats.org/officeDocument/2006/relationships/image" Target="../media/image396.png"/><Relationship Id="rId43" Type="http://schemas.openxmlformats.org/officeDocument/2006/relationships/customXml" Target="../ink/ink512.xml"/><Relationship Id="rId64" Type="http://schemas.openxmlformats.org/officeDocument/2006/relationships/image" Target="../media/image417.png"/><Relationship Id="rId118" Type="http://schemas.openxmlformats.org/officeDocument/2006/relationships/image" Target="../media/image444.png"/><Relationship Id="rId139" Type="http://schemas.openxmlformats.org/officeDocument/2006/relationships/customXml" Target="../ink/ink558.xml"/><Relationship Id="rId80" Type="http://schemas.openxmlformats.org/officeDocument/2006/relationships/image" Target="../media/image425.png"/><Relationship Id="rId85" Type="http://schemas.openxmlformats.org/officeDocument/2006/relationships/customXml" Target="../ink/ink533.xml"/><Relationship Id="rId150" Type="http://schemas.openxmlformats.org/officeDocument/2006/relationships/image" Target="../media/image460.png"/><Relationship Id="rId155" Type="http://schemas.openxmlformats.org/officeDocument/2006/relationships/customXml" Target="../ink/ink566.xml"/><Relationship Id="rId12" Type="http://schemas.openxmlformats.org/officeDocument/2006/relationships/image" Target="../media/image391.png"/><Relationship Id="rId17" Type="http://schemas.openxmlformats.org/officeDocument/2006/relationships/customXml" Target="../ink/ink499.xml"/><Relationship Id="rId33" Type="http://schemas.openxmlformats.org/officeDocument/2006/relationships/customXml" Target="../ink/ink507.xml"/><Relationship Id="rId38" Type="http://schemas.openxmlformats.org/officeDocument/2006/relationships/image" Target="../media/image404.png"/><Relationship Id="rId59" Type="http://schemas.openxmlformats.org/officeDocument/2006/relationships/customXml" Target="../ink/ink520.xml"/><Relationship Id="rId103" Type="http://schemas.openxmlformats.org/officeDocument/2006/relationships/customXml" Target="../ink/ink542.xml"/><Relationship Id="rId108" Type="http://schemas.openxmlformats.org/officeDocument/2006/relationships/image" Target="../media/image439.png"/><Relationship Id="rId129" Type="http://schemas.openxmlformats.org/officeDocument/2006/relationships/customXml" Target="../ink/ink553.xml"/><Relationship Id="rId54" Type="http://schemas.openxmlformats.org/officeDocument/2006/relationships/image" Target="../media/image412.png"/><Relationship Id="rId70" Type="http://schemas.openxmlformats.org/officeDocument/2006/relationships/image" Target="../media/image420.png"/><Relationship Id="rId75" Type="http://schemas.openxmlformats.org/officeDocument/2006/relationships/customXml" Target="../ink/ink528.xml"/><Relationship Id="rId91" Type="http://schemas.openxmlformats.org/officeDocument/2006/relationships/customXml" Target="../ink/ink536.xml"/><Relationship Id="rId96" Type="http://schemas.openxmlformats.org/officeDocument/2006/relationships/image" Target="../media/image433.png"/><Relationship Id="rId140" Type="http://schemas.openxmlformats.org/officeDocument/2006/relationships/image" Target="../media/image455.png"/><Relationship Id="rId145" Type="http://schemas.openxmlformats.org/officeDocument/2006/relationships/customXml" Target="../ink/ink561.xml"/><Relationship Id="rId161" Type="http://schemas.openxmlformats.org/officeDocument/2006/relationships/comments" Target="../comments/comment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23" Type="http://schemas.openxmlformats.org/officeDocument/2006/relationships/customXml" Target="../ink/ink502.xml"/><Relationship Id="rId28" Type="http://schemas.openxmlformats.org/officeDocument/2006/relationships/image" Target="../media/image399.png"/><Relationship Id="rId49" Type="http://schemas.openxmlformats.org/officeDocument/2006/relationships/customXml" Target="../ink/ink515.xml"/><Relationship Id="rId114" Type="http://schemas.openxmlformats.org/officeDocument/2006/relationships/image" Target="../media/image442.png"/><Relationship Id="rId119" Type="http://schemas.openxmlformats.org/officeDocument/2006/relationships/customXml" Target="../ink/ink550.xml"/><Relationship Id="rId44" Type="http://schemas.openxmlformats.org/officeDocument/2006/relationships/image" Target="../media/image407.png"/><Relationship Id="rId60" Type="http://schemas.openxmlformats.org/officeDocument/2006/relationships/image" Target="../media/image415.png"/><Relationship Id="rId65" Type="http://schemas.openxmlformats.org/officeDocument/2006/relationships/customXml" Target="../ink/ink523.xml"/><Relationship Id="rId81" Type="http://schemas.openxmlformats.org/officeDocument/2006/relationships/customXml" Target="../ink/ink531.xml"/><Relationship Id="rId86" Type="http://schemas.openxmlformats.org/officeDocument/2006/relationships/image" Target="../media/image428.png"/><Relationship Id="rId130" Type="http://schemas.openxmlformats.org/officeDocument/2006/relationships/image" Target="../media/image450.png"/><Relationship Id="rId135" Type="http://schemas.openxmlformats.org/officeDocument/2006/relationships/customXml" Target="../ink/ink556.xml"/><Relationship Id="rId151" Type="http://schemas.openxmlformats.org/officeDocument/2006/relationships/customXml" Target="../ink/ink564.xml"/><Relationship Id="rId156" Type="http://schemas.openxmlformats.org/officeDocument/2006/relationships/image" Target="../media/image463.png"/><Relationship Id="rId13" Type="http://schemas.openxmlformats.org/officeDocument/2006/relationships/customXml" Target="../ink/ink497.xml"/><Relationship Id="rId18" Type="http://schemas.openxmlformats.org/officeDocument/2006/relationships/image" Target="../media/image394.png"/><Relationship Id="rId39" Type="http://schemas.openxmlformats.org/officeDocument/2006/relationships/customXml" Target="../ink/ink510.xml"/><Relationship Id="rId109" Type="http://schemas.openxmlformats.org/officeDocument/2006/relationships/customXml" Target="../ink/ink545.xml"/><Relationship Id="rId34" Type="http://schemas.openxmlformats.org/officeDocument/2006/relationships/image" Target="../media/image402.png"/><Relationship Id="rId50" Type="http://schemas.openxmlformats.org/officeDocument/2006/relationships/image" Target="../media/image410.png"/><Relationship Id="rId55" Type="http://schemas.openxmlformats.org/officeDocument/2006/relationships/customXml" Target="../ink/ink518.xml"/><Relationship Id="rId76" Type="http://schemas.openxmlformats.org/officeDocument/2006/relationships/image" Target="../media/image423.png"/><Relationship Id="rId97" Type="http://schemas.openxmlformats.org/officeDocument/2006/relationships/customXml" Target="../ink/ink539.xml"/><Relationship Id="rId104" Type="http://schemas.openxmlformats.org/officeDocument/2006/relationships/image" Target="../media/image437.png"/><Relationship Id="rId120" Type="http://schemas.openxmlformats.org/officeDocument/2006/relationships/image" Target="../media/image445.png"/><Relationship Id="rId141" Type="http://schemas.openxmlformats.org/officeDocument/2006/relationships/customXml" Target="../ink/ink559.xml"/><Relationship Id="rId146" Type="http://schemas.openxmlformats.org/officeDocument/2006/relationships/image" Target="../media/image458.png"/><Relationship Id="rId7" Type="http://schemas.openxmlformats.org/officeDocument/2006/relationships/customXml" Target="../ink/ink494.xml"/><Relationship Id="rId71" Type="http://schemas.openxmlformats.org/officeDocument/2006/relationships/customXml" Target="../ink/ink526.xml"/><Relationship Id="rId92" Type="http://schemas.openxmlformats.org/officeDocument/2006/relationships/image" Target="../media/image431.png"/><Relationship Id="rId2" Type="http://schemas.openxmlformats.org/officeDocument/2006/relationships/image" Target="../media/image23.tmp"/><Relationship Id="rId29" Type="http://schemas.openxmlformats.org/officeDocument/2006/relationships/customXml" Target="../ink/ink505.xml"/><Relationship Id="rId24" Type="http://schemas.openxmlformats.org/officeDocument/2006/relationships/image" Target="../media/image397.png"/><Relationship Id="rId40" Type="http://schemas.openxmlformats.org/officeDocument/2006/relationships/image" Target="../media/image405.png"/><Relationship Id="rId45" Type="http://schemas.openxmlformats.org/officeDocument/2006/relationships/customXml" Target="../ink/ink513.xml"/><Relationship Id="rId66" Type="http://schemas.openxmlformats.org/officeDocument/2006/relationships/image" Target="../media/image418.png"/><Relationship Id="rId87" Type="http://schemas.openxmlformats.org/officeDocument/2006/relationships/customXml" Target="../ink/ink534.xml"/><Relationship Id="rId110" Type="http://schemas.openxmlformats.org/officeDocument/2006/relationships/image" Target="../media/image440.png"/><Relationship Id="rId115" Type="http://schemas.openxmlformats.org/officeDocument/2006/relationships/customXml" Target="../ink/ink548.xml"/><Relationship Id="rId131" Type="http://schemas.openxmlformats.org/officeDocument/2006/relationships/customXml" Target="../ink/ink554.xml"/><Relationship Id="rId136" Type="http://schemas.openxmlformats.org/officeDocument/2006/relationships/image" Target="../media/image453.png"/><Relationship Id="rId157" Type="http://schemas.openxmlformats.org/officeDocument/2006/relationships/customXml" Target="../ink/ink567.xml"/><Relationship Id="rId61" Type="http://schemas.openxmlformats.org/officeDocument/2006/relationships/customXml" Target="../ink/ink521.xml"/><Relationship Id="rId82" Type="http://schemas.openxmlformats.org/officeDocument/2006/relationships/image" Target="../media/image426.png"/><Relationship Id="rId152" Type="http://schemas.openxmlformats.org/officeDocument/2006/relationships/image" Target="../media/image461.png"/><Relationship Id="rId19" Type="http://schemas.openxmlformats.org/officeDocument/2006/relationships/customXml" Target="../ink/ink500.xml"/><Relationship Id="rId14" Type="http://schemas.openxmlformats.org/officeDocument/2006/relationships/image" Target="../media/image392.png"/><Relationship Id="rId30" Type="http://schemas.openxmlformats.org/officeDocument/2006/relationships/image" Target="../media/image400.png"/><Relationship Id="rId35" Type="http://schemas.openxmlformats.org/officeDocument/2006/relationships/customXml" Target="../ink/ink508.xml"/><Relationship Id="rId56" Type="http://schemas.openxmlformats.org/officeDocument/2006/relationships/image" Target="../media/image413.png"/><Relationship Id="rId77" Type="http://schemas.openxmlformats.org/officeDocument/2006/relationships/customXml" Target="../ink/ink529.xml"/><Relationship Id="rId100" Type="http://schemas.openxmlformats.org/officeDocument/2006/relationships/image" Target="../media/image435.png"/><Relationship Id="rId105" Type="http://schemas.openxmlformats.org/officeDocument/2006/relationships/customXml" Target="../ink/ink543.xml"/><Relationship Id="rId147" Type="http://schemas.openxmlformats.org/officeDocument/2006/relationships/customXml" Target="../ink/ink562.xml"/><Relationship Id="rId8" Type="http://schemas.openxmlformats.org/officeDocument/2006/relationships/image" Target="../media/image389.png"/><Relationship Id="rId51" Type="http://schemas.openxmlformats.org/officeDocument/2006/relationships/customXml" Target="../ink/ink516.xml"/><Relationship Id="rId72" Type="http://schemas.openxmlformats.org/officeDocument/2006/relationships/image" Target="../media/image421.png"/><Relationship Id="rId93" Type="http://schemas.openxmlformats.org/officeDocument/2006/relationships/customXml" Target="../ink/ink537.xml"/><Relationship Id="rId98" Type="http://schemas.openxmlformats.org/officeDocument/2006/relationships/image" Target="../media/image434.png"/><Relationship Id="rId121" Type="http://schemas.openxmlformats.org/officeDocument/2006/relationships/customXml" Target="../ink/ink551.xml"/><Relationship Id="rId142" Type="http://schemas.openxmlformats.org/officeDocument/2006/relationships/image" Target="../media/image456.png"/><Relationship Id="rId3" Type="http://schemas.openxmlformats.org/officeDocument/2006/relationships/customXml" Target="../ink/ink492.xml"/><Relationship Id="rId25" Type="http://schemas.openxmlformats.org/officeDocument/2006/relationships/customXml" Target="../ink/ink503.xml"/><Relationship Id="rId46" Type="http://schemas.openxmlformats.org/officeDocument/2006/relationships/image" Target="../media/image408.png"/><Relationship Id="rId67" Type="http://schemas.openxmlformats.org/officeDocument/2006/relationships/customXml" Target="../ink/ink524.xml"/><Relationship Id="rId116" Type="http://schemas.openxmlformats.org/officeDocument/2006/relationships/image" Target="../media/image443.png"/><Relationship Id="rId137" Type="http://schemas.openxmlformats.org/officeDocument/2006/relationships/customXml" Target="../ink/ink557.xml"/><Relationship Id="rId158" Type="http://schemas.openxmlformats.org/officeDocument/2006/relationships/image" Target="../media/image464.png"/><Relationship Id="rId20" Type="http://schemas.openxmlformats.org/officeDocument/2006/relationships/image" Target="../media/image395.png"/><Relationship Id="rId41" Type="http://schemas.openxmlformats.org/officeDocument/2006/relationships/customXml" Target="../ink/ink511.xml"/><Relationship Id="rId62" Type="http://schemas.openxmlformats.org/officeDocument/2006/relationships/image" Target="../media/image416.png"/><Relationship Id="rId83" Type="http://schemas.openxmlformats.org/officeDocument/2006/relationships/customXml" Target="../ink/ink532.xml"/><Relationship Id="rId88" Type="http://schemas.openxmlformats.org/officeDocument/2006/relationships/image" Target="../media/image429.png"/><Relationship Id="rId111" Type="http://schemas.openxmlformats.org/officeDocument/2006/relationships/customXml" Target="../ink/ink546.xml"/><Relationship Id="rId132" Type="http://schemas.openxmlformats.org/officeDocument/2006/relationships/image" Target="../media/image451.png"/><Relationship Id="rId153" Type="http://schemas.openxmlformats.org/officeDocument/2006/relationships/customXml" Target="../ink/ink565.xml"/><Relationship Id="rId15" Type="http://schemas.openxmlformats.org/officeDocument/2006/relationships/customXml" Target="../ink/ink498.xml"/><Relationship Id="rId36" Type="http://schemas.openxmlformats.org/officeDocument/2006/relationships/image" Target="../media/image403.png"/><Relationship Id="rId57" Type="http://schemas.openxmlformats.org/officeDocument/2006/relationships/customXml" Target="../ink/ink519.xml"/><Relationship Id="rId106" Type="http://schemas.openxmlformats.org/officeDocument/2006/relationships/image" Target="../media/image438.png"/><Relationship Id="rId10" Type="http://schemas.openxmlformats.org/officeDocument/2006/relationships/image" Target="../media/image390.png"/><Relationship Id="rId31" Type="http://schemas.openxmlformats.org/officeDocument/2006/relationships/customXml" Target="../ink/ink506.xml"/><Relationship Id="rId52" Type="http://schemas.openxmlformats.org/officeDocument/2006/relationships/image" Target="../media/image411.png"/><Relationship Id="rId73" Type="http://schemas.openxmlformats.org/officeDocument/2006/relationships/customXml" Target="../ink/ink527.xml"/><Relationship Id="rId78" Type="http://schemas.openxmlformats.org/officeDocument/2006/relationships/image" Target="../media/image424.png"/><Relationship Id="rId94" Type="http://schemas.openxmlformats.org/officeDocument/2006/relationships/image" Target="../media/image432.png"/><Relationship Id="rId99" Type="http://schemas.openxmlformats.org/officeDocument/2006/relationships/customXml" Target="../ink/ink540.xml"/><Relationship Id="rId101" Type="http://schemas.openxmlformats.org/officeDocument/2006/relationships/customXml" Target="../ink/ink541.xml"/><Relationship Id="rId122" Type="http://schemas.openxmlformats.org/officeDocument/2006/relationships/image" Target="../media/image446.png"/><Relationship Id="rId143" Type="http://schemas.openxmlformats.org/officeDocument/2006/relationships/customXml" Target="../ink/ink560.xml"/><Relationship Id="rId148" Type="http://schemas.openxmlformats.org/officeDocument/2006/relationships/image" Target="../media/image459.png"/><Relationship Id="rId4" Type="http://schemas.openxmlformats.org/officeDocument/2006/relationships/image" Target="../media/image387.png"/><Relationship Id="rId9" Type="http://schemas.openxmlformats.org/officeDocument/2006/relationships/customXml" Target="../ink/ink495.xml"/><Relationship Id="rId26" Type="http://schemas.openxmlformats.org/officeDocument/2006/relationships/image" Target="../media/image398.png"/><Relationship Id="rId47" Type="http://schemas.openxmlformats.org/officeDocument/2006/relationships/customXml" Target="../ink/ink514.xml"/><Relationship Id="rId68" Type="http://schemas.openxmlformats.org/officeDocument/2006/relationships/image" Target="../media/image419.png"/><Relationship Id="rId89" Type="http://schemas.openxmlformats.org/officeDocument/2006/relationships/customXml" Target="../ink/ink535.xml"/><Relationship Id="rId112" Type="http://schemas.openxmlformats.org/officeDocument/2006/relationships/image" Target="../media/image441.png"/><Relationship Id="rId133" Type="http://schemas.openxmlformats.org/officeDocument/2006/relationships/customXml" Target="../ink/ink555.xml"/><Relationship Id="rId154" Type="http://schemas.openxmlformats.org/officeDocument/2006/relationships/image" Target="../media/image462.png"/><Relationship Id="rId16" Type="http://schemas.openxmlformats.org/officeDocument/2006/relationships/image" Target="../media/image393.png"/><Relationship Id="rId37" Type="http://schemas.openxmlformats.org/officeDocument/2006/relationships/customXml" Target="../ink/ink509.xml"/><Relationship Id="rId58" Type="http://schemas.openxmlformats.org/officeDocument/2006/relationships/image" Target="../media/image414.png"/><Relationship Id="rId79" Type="http://schemas.openxmlformats.org/officeDocument/2006/relationships/customXml" Target="../ink/ink530.xml"/><Relationship Id="rId102" Type="http://schemas.openxmlformats.org/officeDocument/2006/relationships/image" Target="../media/image436.png"/><Relationship Id="rId123" Type="http://schemas.openxmlformats.org/officeDocument/2006/relationships/customXml" Target="../ink/ink552.xml"/><Relationship Id="rId144" Type="http://schemas.openxmlformats.org/officeDocument/2006/relationships/image" Target="../media/image457.png"/><Relationship Id="rId90" Type="http://schemas.openxmlformats.org/officeDocument/2006/relationships/image" Target="../media/image430.png"/><Relationship Id="rId27" Type="http://schemas.openxmlformats.org/officeDocument/2006/relationships/customXml" Target="../ink/ink504.xml"/><Relationship Id="rId48" Type="http://schemas.openxmlformats.org/officeDocument/2006/relationships/image" Target="../media/image409.png"/><Relationship Id="rId69" Type="http://schemas.openxmlformats.org/officeDocument/2006/relationships/customXml" Target="../ink/ink525.xml"/><Relationship Id="rId113" Type="http://schemas.openxmlformats.org/officeDocument/2006/relationships/customXml" Target="../ink/ink547.xml"/><Relationship Id="rId134" Type="http://schemas.openxmlformats.org/officeDocument/2006/relationships/image" Target="../media/image4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B5E6DF-DD4D-3392-0A20-56A508A623AA}"/>
              </a:ext>
            </a:extLst>
          </p:cNvPr>
          <p:cNvGrpSpPr/>
          <p:nvPr/>
        </p:nvGrpSpPr>
        <p:grpSpPr>
          <a:xfrm>
            <a:off x="5130798" y="2810372"/>
            <a:ext cx="895320" cy="582840"/>
            <a:chOff x="5130798" y="2810372"/>
            <a:chExt cx="8953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46BA4C-E06B-925F-D065-7533F049897F}"/>
                    </a:ext>
                  </a:extLst>
                </p14:cNvPr>
                <p14:cNvContentPartPr/>
                <p14:nvPr/>
              </p14:nvContentPartPr>
              <p14:xfrm>
                <a:off x="5316198" y="2977052"/>
                <a:ext cx="225360" cy="258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46BA4C-E06B-925F-D065-7533F04989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7198" y="2968412"/>
                  <a:ext cx="243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EDD7B6E-2FEE-1CA8-FC81-75941CA71F29}"/>
                    </a:ext>
                  </a:extLst>
                </p14:cNvPr>
                <p14:cNvContentPartPr/>
                <p14:nvPr/>
              </p14:nvContentPartPr>
              <p14:xfrm>
                <a:off x="5579358" y="2950052"/>
                <a:ext cx="164160" cy="26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EDD7B6E-2FEE-1CA8-FC81-75941CA71F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0358" y="2941412"/>
                  <a:ext cx="181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E53A08-5D5A-E147-81DF-8D2FE1A4C361}"/>
                    </a:ext>
                  </a:extLst>
                </p14:cNvPr>
                <p14:cNvContentPartPr/>
                <p14:nvPr/>
              </p14:nvContentPartPr>
              <p14:xfrm>
                <a:off x="5130798" y="2810372"/>
                <a:ext cx="895320" cy="582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E53A08-5D5A-E147-81DF-8D2FE1A4C3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2158" y="2801732"/>
                  <a:ext cx="91296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7C7D4DB-3CDA-D08D-D7DA-CCE2DB50415A}"/>
                  </a:ext>
                </a:extLst>
              </p14:cNvPr>
              <p14:cNvContentPartPr/>
              <p14:nvPr/>
            </p14:nvContentPartPr>
            <p14:xfrm>
              <a:off x="5789958" y="2258852"/>
              <a:ext cx="766800" cy="550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7C7D4DB-3CDA-D08D-D7DA-CCE2DB5041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0958" y="2249852"/>
                <a:ext cx="784440" cy="5680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 descr="A blue board with black and white text&#10;&#10;Description automatically generated">
            <a:extLst>
              <a:ext uri="{FF2B5EF4-FFF2-40B4-BE49-F238E27FC236}">
                <a16:creationId xmlns:a16="http://schemas.microsoft.com/office/drawing/2014/main" id="{FFD953EA-5534-8511-FAB2-7323CC96A7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83" y="157694"/>
            <a:ext cx="1503524" cy="177480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E7918C-1A7B-143C-4632-901CD94D4A65}"/>
              </a:ext>
            </a:extLst>
          </p:cNvPr>
          <p:cNvGrpSpPr/>
          <p:nvPr/>
        </p:nvGrpSpPr>
        <p:grpSpPr>
          <a:xfrm>
            <a:off x="7797678" y="1070852"/>
            <a:ext cx="1648080" cy="705240"/>
            <a:chOff x="7797678" y="1070852"/>
            <a:chExt cx="1648080" cy="70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564AF2-ED6B-E38A-731A-21BB04C2FB83}"/>
                    </a:ext>
                  </a:extLst>
                </p14:cNvPr>
                <p14:cNvContentPartPr/>
                <p14:nvPr/>
              </p14:nvContentPartPr>
              <p14:xfrm>
                <a:off x="7797678" y="1211252"/>
                <a:ext cx="575640" cy="56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564AF2-ED6B-E38A-731A-21BB04C2FB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88678" y="1202612"/>
                  <a:ext cx="5932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A3D9B07-3B12-DAFE-8D32-06BD6D1D7946}"/>
                    </a:ext>
                  </a:extLst>
                </p14:cNvPr>
                <p14:cNvContentPartPr/>
                <p14:nvPr/>
              </p14:nvContentPartPr>
              <p14:xfrm>
                <a:off x="8540358" y="1110452"/>
                <a:ext cx="109800" cy="10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3D9B07-3B12-DAFE-8D32-06BD6D1D79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31358" y="1101812"/>
                  <a:ext cx="127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B100EC-76DD-95F7-0128-E28A41AAE1F9}"/>
                    </a:ext>
                  </a:extLst>
                </p14:cNvPr>
                <p14:cNvContentPartPr/>
                <p14:nvPr/>
              </p14:nvContentPartPr>
              <p14:xfrm>
                <a:off x="8713158" y="1138892"/>
                <a:ext cx="100800" cy="7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B100EC-76DD-95F7-0128-E28A41AAE1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04158" y="1130252"/>
                  <a:ext cx="118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7AFD0C-218E-4D59-6B10-0976BFC41F3F}"/>
                    </a:ext>
                  </a:extLst>
                </p14:cNvPr>
                <p14:cNvContentPartPr/>
                <p14:nvPr/>
              </p14:nvContentPartPr>
              <p14:xfrm>
                <a:off x="8867958" y="1106852"/>
                <a:ext cx="74520" cy="1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7AFD0C-218E-4D59-6B10-0976BFC41F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58958" y="1098212"/>
                  <a:ext cx="92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5141E-E75C-FC3F-BF86-37C6249FC9DA}"/>
                    </a:ext>
                  </a:extLst>
                </p14:cNvPr>
                <p14:cNvContentPartPr/>
                <p14:nvPr/>
              </p14:nvContentPartPr>
              <p14:xfrm>
                <a:off x="9017718" y="1151132"/>
                <a:ext cx="95040" cy="2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5141E-E75C-FC3F-BF86-37C6249FC9D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08718" y="1142132"/>
                  <a:ext cx="112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31E33F-0F51-ABDB-1714-0C0A158283F7}"/>
                    </a:ext>
                  </a:extLst>
                </p14:cNvPr>
                <p14:cNvContentPartPr/>
                <p14:nvPr/>
              </p14:nvContentPartPr>
              <p14:xfrm>
                <a:off x="9008718" y="1070852"/>
                <a:ext cx="111960" cy="5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31E33F-0F51-ABDB-1714-0C0A158283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00078" y="1062212"/>
                  <a:ext cx="12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5824F8-2A55-AD3B-EB8B-E32669BAD20E}"/>
                    </a:ext>
                  </a:extLst>
                </p14:cNvPr>
                <p14:cNvContentPartPr/>
                <p14:nvPr/>
              </p14:nvContentPartPr>
              <p14:xfrm>
                <a:off x="9172158" y="1094972"/>
                <a:ext cx="236520" cy="10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5824F8-2A55-AD3B-EB8B-E32669BAD2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3158" y="1085972"/>
                  <a:ext cx="254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74736B-9AD3-AEC5-96B0-7986DC113BC3}"/>
                    </a:ext>
                  </a:extLst>
                </p14:cNvPr>
                <p14:cNvContentPartPr/>
                <p14:nvPr/>
              </p14:nvContentPartPr>
              <p14:xfrm>
                <a:off x="9430638" y="1115492"/>
                <a:ext cx="15120" cy="6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74736B-9AD3-AEC5-96B0-7986DC113B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21998" y="1106492"/>
                  <a:ext cx="32760" cy="82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D53DDC1-6114-7269-BB1B-8FAC2E30C37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9" t="22401" r="6848" b="13800"/>
          <a:stretch/>
        </p:blipFill>
        <p:spPr>
          <a:xfrm rot="16200000">
            <a:off x="10765411" y="-414779"/>
            <a:ext cx="727452" cy="19042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BD597E-A90F-51D3-F012-AE8A9660772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3" t="5177" b="23764"/>
          <a:stretch/>
        </p:blipFill>
        <p:spPr>
          <a:xfrm>
            <a:off x="10063768" y="1150069"/>
            <a:ext cx="1751160" cy="970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1D4FA5D-56D6-B86F-EFD2-39CAC84AA41D}"/>
                  </a:ext>
                </a:extLst>
              </p14:cNvPr>
              <p14:cNvContentPartPr/>
              <p14:nvPr/>
            </p14:nvContentPartPr>
            <p14:xfrm>
              <a:off x="9620718" y="1065812"/>
              <a:ext cx="505800" cy="63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1D4FA5D-56D6-B86F-EFD2-39CAC84AA41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12078" y="1056812"/>
                <a:ext cx="523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9707000-B136-EC7A-F6D9-920655DC3F4C}"/>
                  </a:ext>
                </a:extLst>
              </p14:cNvPr>
              <p14:cNvContentPartPr/>
              <p14:nvPr/>
            </p14:nvContentPartPr>
            <p14:xfrm>
              <a:off x="9499038" y="608252"/>
              <a:ext cx="531000" cy="38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9707000-B136-EC7A-F6D9-920655DC3F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90398" y="599252"/>
                <a:ext cx="5486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99FA8E-73DC-3F44-7B50-347A09664598}"/>
                  </a:ext>
                </a:extLst>
              </p14:cNvPr>
              <p14:cNvContentPartPr/>
              <p14:nvPr/>
            </p14:nvContentPartPr>
            <p14:xfrm>
              <a:off x="6555440" y="2018261"/>
              <a:ext cx="25560" cy="10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99FA8E-73DC-3F44-7B50-347A0966459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46800" y="2009261"/>
                <a:ext cx="43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732091-330D-2CB7-FF01-3E7970AD5872}"/>
                  </a:ext>
                </a:extLst>
              </p14:cNvPr>
              <p14:cNvContentPartPr/>
              <p14:nvPr/>
            </p14:nvContentPartPr>
            <p14:xfrm>
              <a:off x="6436640" y="1968941"/>
              <a:ext cx="196560" cy="13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732091-330D-2CB7-FF01-3E7970AD587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28000" y="1960301"/>
                <a:ext cx="214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89ECD0-EC7C-A1E1-9BFD-EFB2E2478248}"/>
                  </a:ext>
                </a:extLst>
              </p14:cNvPr>
              <p14:cNvContentPartPr/>
              <p14:nvPr/>
            </p14:nvContentPartPr>
            <p14:xfrm>
              <a:off x="6678200" y="1976501"/>
              <a:ext cx="119880" cy="15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89ECD0-EC7C-A1E1-9BFD-EFB2E247824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69560" y="1967861"/>
                <a:ext cx="137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91BE01-396D-0362-3902-5E8778ADDE9D}"/>
                  </a:ext>
                </a:extLst>
              </p14:cNvPr>
              <p14:cNvContentPartPr/>
              <p14:nvPr/>
            </p14:nvContentPartPr>
            <p14:xfrm>
              <a:off x="6670280" y="2081261"/>
              <a:ext cx="102240" cy="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91BE01-396D-0362-3902-5E8778ADDE9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61280" y="2072621"/>
                <a:ext cx="119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CFEA63-FC5A-823E-DD10-9B1F77C32FA0}"/>
                  </a:ext>
                </a:extLst>
              </p14:cNvPr>
              <p14:cNvContentPartPr/>
              <p14:nvPr/>
            </p14:nvContentPartPr>
            <p14:xfrm>
              <a:off x="6881960" y="2017541"/>
              <a:ext cx="24480" cy="118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CFEA63-FC5A-823E-DD10-9B1F77C32FA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873320" y="2008901"/>
                <a:ext cx="421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2B6C58-4B3A-75E8-04FF-C3BA3961540D}"/>
                  </a:ext>
                </a:extLst>
              </p14:cNvPr>
              <p14:cNvContentPartPr/>
              <p14:nvPr/>
            </p14:nvContentPartPr>
            <p14:xfrm>
              <a:off x="6889520" y="1961741"/>
              <a:ext cx="194760" cy="15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2B6C58-4B3A-75E8-04FF-C3BA396154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80880" y="1952741"/>
                <a:ext cx="2124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C17E77-1F86-64D9-6BC7-43FB6357A0BA}"/>
                  </a:ext>
                </a:extLst>
              </p14:cNvPr>
              <p14:cNvContentPartPr/>
              <p14:nvPr/>
            </p14:nvContentPartPr>
            <p14:xfrm>
              <a:off x="7095440" y="2021861"/>
              <a:ext cx="98640" cy="12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C17E77-1F86-64D9-6BC7-43FB6357A0B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86800" y="2012861"/>
                <a:ext cx="1162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B2862-5E4E-53A6-2376-FAD0A34DF2E2}"/>
                  </a:ext>
                </a:extLst>
              </p14:cNvPr>
              <p14:cNvContentPartPr/>
              <p14:nvPr/>
            </p14:nvContentPartPr>
            <p14:xfrm>
              <a:off x="7070960" y="1972541"/>
              <a:ext cx="141480" cy="8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B2862-5E4E-53A6-2376-FAD0A34DF2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62320" y="1963901"/>
                <a:ext cx="1591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EEA5EB-1123-05EB-562F-5E23E9EB7F3F}"/>
                  </a:ext>
                </a:extLst>
              </p14:cNvPr>
              <p14:cNvContentPartPr/>
              <p14:nvPr/>
            </p14:nvContentPartPr>
            <p14:xfrm>
              <a:off x="7221440" y="1994501"/>
              <a:ext cx="129240" cy="14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EEA5EB-1123-05EB-562F-5E23E9EB7F3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12440" y="1985861"/>
                <a:ext cx="1468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5A2A43-2EFE-687F-FD6E-DB91DDF3D630}"/>
                  </a:ext>
                </a:extLst>
              </p14:cNvPr>
              <p14:cNvContentPartPr/>
              <p14:nvPr/>
            </p14:nvContentPartPr>
            <p14:xfrm>
              <a:off x="7262480" y="2106101"/>
              <a:ext cx="123120" cy="18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5A2A43-2EFE-687F-FD6E-DB91DDF3D63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53480" y="2097101"/>
                <a:ext cx="140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D4EAB7-30BA-45B7-132A-5ADEABD920D1}"/>
                  </a:ext>
                </a:extLst>
              </p14:cNvPr>
              <p14:cNvContentPartPr/>
              <p14:nvPr/>
            </p14:nvContentPartPr>
            <p14:xfrm>
              <a:off x="7430240" y="1998461"/>
              <a:ext cx="26640" cy="132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D4EAB7-30BA-45B7-132A-5ADEABD920D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21600" y="1989461"/>
                <a:ext cx="44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93B21BD-CAC2-0FE4-82DA-DC28AE394D1B}"/>
                  </a:ext>
                </a:extLst>
              </p14:cNvPr>
              <p14:cNvContentPartPr/>
              <p14:nvPr/>
            </p14:nvContentPartPr>
            <p14:xfrm>
              <a:off x="7434560" y="2003141"/>
              <a:ext cx="154800" cy="15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93B21BD-CAC2-0FE4-82DA-DC28AE394D1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425560" y="1994141"/>
                <a:ext cx="172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6162507-B691-F522-3BE1-2EA43C28C196}"/>
                  </a:ext>
                </a:extLst>
              </p14:cNvPr>
              <p14:cNvContentPartPr/>
              <p14:nvPr/>
            </p14:nvContentPartPr>
            <p14:xfrm>
              <a:off x="7633280" y="2016101"/>
              <a:ext cx="96120" cy="122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6162507-B691-F522-3BE1-2EA43C28C19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24280" y="2007101"/>
                <a:ext cx="1137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44F2312-69AB-8E4F-0141-61DF9E4BBCEE}"/>
              </a:ext>
            </a:extLst>
          </p:cNvPr>
          <p:cNvGrpSpPr/>
          <p:nvPr/>
        </p:nvGrpSpPr>
        <p:grpSpPr>
          <a:xfrm>
            <a:off x="7838358" y="2025212"/>
            <a:ext cx="2385000" cy="1419120"/>
            <a:chOff x="7838358" y="2025212"/>
            <a:chExt cx="2385000" cy="14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51B3424-FD93-1001-3F0A-4EC4AFB65C12}"/>
                    </a:ext>
                  </a:extLst>
                </p14:cNvPr>
                <p14:cNvContentPartPr/>
                <p14:nvPr/>
              </p14:nvContentPartPr>
              <p14:xfrm>
                <a:off x="7932678" y="2025212"/>
                <a:ext cx="709560" cy="257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51B3424-FD93-1001-3F0A-4EC4AFB65C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24038" y="2016572"/>
                  <a:ext cx="727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0CDEF5-1E35-1753-BD18-C674633D1320}"/>
                    </a:ext>
                  </a:extLst>
                </p14:cNvPr>
                <p14:cNvContentPartPr/>
                <p14:nvPr/>
              </p14:nvContentPartPr>
              <p14:xfrm>
                <a:off x="8559438" y="2416172"/>
                <a:ext cx="30240" cy="14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0CDEF5-1E35-1753-BD18-C674633D132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0438" y="2407172"/>
                  <a:ext cx="47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4DCD67E-3851-C98F-EEE4-76E089AE9E18}"/>
                    </a:ext>
                  </a:extLst>
                </p14:cNvPr>
                <p14:cNvContentPartPr/>
                <p14:nvPr/>
              </p14:nvContentPartPr>
              <p14:xfrm>
                <a:off x="8595078" y="2364332"/>
                <a:ext cx="229680" cy="18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4DCD67E-3851-C98F-EEE4-76E089AE9E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86078" y="2355332"/>
                  <a:ext cx="247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53692B-D38A-38A1-F556-617C7A11296C}"/>
                    </a:ext>
                  </a:extLst>
                </p14:cNvPr>
                <p14:cNvContentPartPr/>
                <p14:nvPr/>
              </p14:nvContentPartPr>
              <p14:xfrm>
                <a:off x="8907558" y="2425172"/>
                <a:ext cx="106920" cy="12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53692B-D38A-38A1-F556-617C7A1129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98918" y="2416172"/>
                  <a:ext cx="124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F848630-C368-0042-EBF2-ABFCF5F3DE24}"/>
                    </a:ext>
                  </a:extLst>
                </p14:cNvPr>
                <p14:cNvContentPartPr/>
                <p14:nvPr/>
              </p14:nvContentPartPr>
              <p14:xfrm>
                <a:off x="9079998" y="2469812"/>
                <a:ext cx="68040" cy="68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F848630-C368-0042-EBF2-ABFCF5F3DE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0998" y="2460812"/>
                  <a:ext cx="85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4B942F-7047-9747-6648-9C3B9A426780}"/>
                    </a:ext>
                  </a:extLst>
                </p14:cNvPr>
                <p14:cNvContentPartPr/>
                <p14:nvPr/>
              </p14:nvContentPartPr>
              <p14:xfrm>
                <a:off x="9171438" y="2416892"/>
                <a:ext cx="164160" cy="107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4B942F-7047-9747-6648-9C3B9A4267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62798" y="2408252"/>
                  <a:ext cx="18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D03E34-19C4-9B3B-D94D-937FBC359B74}"/>
                    </a:ext>
                  </a:extLst>
                </p14:cNvPr>
                <p14:cNvContentPartPr/>
                <p14:nvPr/>
              </p14:nvContentPartPr>
              <p14:xfrm>
                <a:off x="9362238" y="2445692"/>
                <a:ext cx="256680" cy="9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D03E34-19C4-9B3B-D94D-937FBC359B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53238" y="2437052"/>
                  <a:ext cx="274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F7B9017-E367-7599-061D-B25582040BCD}"/>
                    </a:ext>
                  </a:extLst>
                </p14:cNvPr>
                <p14:cNvContentPartPr/>
                <p14:nvPr/>
              </p14:nvContentPartPr>
              <p14:xfrm>
                <a:off x="9489678" y="2394932"/>
                <a:ext cx="127440" cy="65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F7B9017-E367-7599-061D-B25582040BC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81038" y="2386292"/>
                  <a:ext cx="145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C06411-D34C-E837-935C-7E42CFB09726}"/>
                    </a:ext>
                  </a:extLst>
                </p14:cNvPr>
                <p14:cNvContentPartPr/>
                <p14:nvPr/>
              </p14:nvContentPartPr>
              <p14:xfrm>
                <a:off x="7838358" y="2275052"/>
                <a:ext cx="437040" cy="835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C06411-D34C-E837-935C-7E42CFB0972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29718" y="2266412"/>
                  <a:ext cx="45468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F73452-1545-B675-C79B-AA0A8E3B4C40}"/>
                    </a:ext>
                  </a:extLst>
                </p14:cNvPr>
                <p14:cNvContentPartPr/>
                <p14:nvPr/>
              </p14:nvContentPartPr>
              <p14:xfrm>
                <a:off x="8291958" y="3226892"/>
                <a:ext cx="124200" cy="12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F73452-1545-B675-C79B-AA0A8E3B4C4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83318" y="3218252"/>
                  <a:ext cx="141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87DE536-37E6-5E7A-2695-46E1769C5BB3}"/>
                    </a:ext>
                  </a:extLst>
                </p14:cNvPr>
                <p14:cNvContentPartPr/>
                <p14:nvPr/>
              </p14:nvContentPartPr>
              <p14:xfrm>
                <a:off x="8453238" y="3197732"/>
                <a:ext cx="154440" cy="15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87DE536-37E6-5E7A-2695-46E1769C5BB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44238" y="3188732"/>
                  <a:ext cx="17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7A944C1-5485-8029-4005-4B0E9AAFE94C}"/>
                    </a:ext>
                  </a:extLst>
                </p14:cNvPr>
                <p14:cNvContentPartPr/>
                <p14:nvPr/>
              </p14:nvContentPartPr>
              <p14:xfrm>
                <a:off x="8612718" y="3230492"/>
                <a:ext cx="92880" cy="9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7A944C1-5485-8029-4005-4B0E9AAFE94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3718" y="3221852"/>
                  <a:ext cx="110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431F1D6-2FAD-8A71-3D83-B806C4979AF1}"/>
                    </a:ext>
                  </a:extLst>
                </p14:cNvPr>
                <p14:cNvContentPartPr/>
                <p14:nvPr/>
              </p14:nvContentPartPr>
              <p14:xfrm>
                <a:off x="8608038" y="3202412"/>
                <a:ext cx="12024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31F1D6-2FAD-8A71-3D83-B806C4979A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99038" y="3193772"/>
                  <a:ext cx="137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6915A6-8FAF-C89E-7C44-60B1F1C5C226}"/>
                    </a:ext>
                  </a:extLst>
                </p14:cNvPr>
                <p14:cNvContentPartPr/>
                <p14:nvPr/>
              </p14:nvContentPartPr>
              <p14:xfrm>
                <a:off x="8761398" y="3213572"/>
                <a:ext cx="189360" cy="123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6915A6-8FAF-C89E-7C44-60B1F1C5C22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752398" y="3204572"/>
                  <a:ext cx="207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CB609A-AE30-BDD8-FC2D-ADD3331F564E}"/>
                    </a:ext>
                  </a:extLst>
                </p14:cNvPr>
                <p14:cNvContentPartPr/>
                <p14:nvPr/>
              </p14:nvContentPartPr>
              <p14:xfrm>
                <a:off x="8924478" y="3136892"/>
                <a:ext cx="364320" cy="30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CB609A-AE30-BDD8-FC2D-ADD3331F564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915478" y="3128252"/>
                  <a:ext cx="381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5C2A86-670B-C329-19B2-BC7A691C7B91}"/>
                    </a:ext>
                  </a:extLst>
                </p14:cNvPr>
                <p14:cNvContentPartPr/>
                <p14:nvPr/>
              </p14:nvContentPartPr>
              <p14:xfrm>
                <a:off x="9270798" y="3224732"/>
                <a:ext cx="321840" cy="11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5C2A86-670B-C329-19B2-BC7A691C7B9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61798" y="3215732"/>
                  <a:ext cx="339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5B48CE-C73E-7D24-88FC-CB33A0253474}"/>
                    </a:ext>
                  </a:extLst>
                </p14:cNvPr>
                <p14:cNvContentPartPr/>
                <p14:nvPr/>
              </p14:nvContentPartPr>
              <p14:xfrm>
                <a:off x="9479238" y="3186572"/>
                <a:ext cx="126000" cy="8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5B48CE-C73E-7D24-88FC-CB33A025347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70598" y="3177932"/>
                  <a:ext cx="143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55914E1-140C-A281-0D74-0618F29B746C}"/>
                    </a:ext>
                  </a:extLst>
                </p14:cNvPr>
                <p14:cNvContentPartPr/>
                <p14:nvPr/>
              </p14:nvContentPartPr>
              <p14:xfrm>
                <a:off x="9652038" y="3218612"/>
                <a:ext cx="401760" cy="11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55914E1-140C-A281-0D74-0618F29B746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43038" y="3209612"/>
                  <a:ext cx="419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00441F-6E3E-EA8C-88B2-E39300D3D5B7}"/>
                    </a:ext>
                  </a:extLst>
                </p14:cNvPr>
                <p14:cNvContentPartPr/>
                <p14:nvPr/>
              </p14:nvContentPartPr>
              <p14:xfrm>
                <a:off x="9949758" y="3202052"/>
                <a:ext cx="124560" cy="4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00441F-6E3E-EA8C-88B2-E39300D3D5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40758" y="3193052"/>
                  <a:ext cx="142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E09FC9-6730-55FC-15E4-9BD01E519F35}"/>
                    </a:ext>
                  </a:extLst>
                </p14:cNvPr>
                <p14:cNvContentPartPr/>
                <p14:nvPr/>
              </p14:nvContentPartPr>
              <p14:xfrm>
                <a:off x="10114278" y="3231572"/>
                <a:ext cx="109080" cy="74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E09FC9-6730-55FC-15E4-9BD01E519F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05638" y="3222572"/>
                  <a:ext cx="126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EA34C5-4570-86FE-F1D1-F830F55923F8}"/>
                    </a:ext>
                  </a:extLst>
                </p14:cNvPr>
                <p14:cNvContentPartPr/>
                <p14:nvPr/>
              </p14:nvContentPartPr>
              <p14:xfrm>
                <a:off x="9792798" y="3275132"/>
                <a:ext cx="43200" cy="9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EA34C5-4570-86FE-F1D1-F830F55923F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84158" y="3266132"/>
                  <a:ext cx="608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EC66DC-B79D-A74A-EE4B-46DE307F53EF}"/>
              </a:ext>
            </a:extLst>
          </p:cNvPr>
          <p:cNvGrpSpPr/>
          <p:nvPr/>
        </p:nvGrpSpPr>
        <p:grpSpPr>
          <a:xfrm>
            <a:off x="8568798" y="3492212"/>
            <a:ext cx="784440" cy="213480"/>
            <a:chOff x="8568798" y="3492212"/>
            <a:chExt cx="7844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9FFFB4-3D56-BCF5-56EE-67140792049B}"/>
                    </a:ext>
                  </a:extLst>
                </p14:cNvPr>
                <p14:cNvContentPartPr/>
                <p14:nvPr/>
              </p14:nvContentPartPr>
              <p14:xfrm>
                <a:off x="8568798" y="3578972"/>
                <a:ext cx="250920" cy="126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9FFFB4-3D56-BCF5-56EE-67140792049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9798" y="3569972"/>
                  <a:ext cx="268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48282D-9BDB-0C49-A7A9-B8C57072D5EF}"/>
                    </a:ext>
                  </a:extLst>
                </p14:cNvPr>
                <p14:cNvContentPartPr/>
                <p14:nvPr/>
              </p14:nvContentPartPr>
              <p14:xfrm>
                <a:off x="8707038" y="3532892"/>
                <a:ext cx="185760" cy="89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48282D-9BDB-0C49-A7A9-B8C57072D5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98038" y="3524252"/>
                  <a:ext cx="203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3EDFB2-2582-7D51-5543-7D36BA0B9991}"/>
                    </a:ext>
                  </a:extLst>
                </p14:cNvPr>
                <p14:cNvContentPartPr/>
                <p14:nvPr/>
              </p14:nvContentPartPr>
              <p14:xfrm>
                <a:off x="8910438" y="3543692"/>
                <a:ext cx="232560" cy="9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3EDFB2-2582-7D51-5543-7D36BA0B99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01798" y="3535052"/>
                  <a:ext cx="250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40E3A7-D128-943E-0F6C-C488CCF3659D}"/>
                    </a:ext>
                  </a:extLst>
                </p14:cNvPr>
                <p14:cNvContentPartPr/>
                <p14:nvPr/>
              </p14:nvContentPartPr>
              <p14:xfrm>
                <a:off x="9074958" y="3492212"/>
                <a:ext cx="86400" cy="106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40E3A7-D128-943E-0F6C-C488CCF3659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65958" y="3483212"/>
                  <a:ext cx="104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77E462-4227-17DC-7C49-898FF78E25BA}"/>
                    </a:ext>
                  </a:extLst>
                </p14:cNvPr>
                <p14:cNvContentPartPr/>
                <p14:nvPr/>
              </p14:nvContentPartPr>
              <p14:xfrm>
                <a:off x="9206718" y="3522452"/>
                <a:ext cx="146520" cy="11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77E462-4227-17DC-7C49-898FF78E25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97718" y="3513812"/>
                  <a:ext cx="164160" cy="129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C7716BA-DECD-C26E-0EF7-D05E1E346410}"/>
              </a:ext>
            </a:extLst>
          </p:cNvPr>
          <p:cNvPicPr>
            <a:picLocks noChangeAspect="1"/>
          </p:cNvPicPr>
          <p:nvPr/>
        </p:nvPicPr>
        <p:blipFill rotWithShape="1"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3" t="23366" r="8417" b="11266"/>
          <a:stretch/>
        </p:blipFill>
        <p:spPr>
          <a:xfrm>
            <a:off x="10520314" y="3101418"/>
            <a:ext cx="927598" cy="1545996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21EB69-BD43-2ED2-4F97-9F43A83C975E}"/>
              </a:ext>
            </a:extLst>
          </p:cNvPr>
          <p:cNvGrpSpPr/>
          <p:nvPr/>
        </p:nvGrpSpPr>
        <p:grpSpPr>
          <a:xfrm>
            <a:off x="3610113" y="3943570"/>
            <a:ext cx="2146320" cy="442080"/>
            <a:chOff x="3921198" y="4056692"/>
            <a:chExt cx="21463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3895EF-0223-3628-CD42-C94025A0FB58}"/>
                    </a:ext>
                  </a:extLst>
                </p14:cNvPr>
                <p14:cNvContentPartPr/>
                <p14:nvPr/>
              </p14:nvContentPartPr>
              <p14:xfrm>
                <a:off x="3932718" y="4104212"/>
                <a:ext cx="15480" cy="157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3895EF-0223-3628-CD42-C94025A0FB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24078" y="4095212"/>
                  <a:ext cx="3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BAE18D-BACB-0743-EB89-BF0FC5DD0F83}"/>
                    </a:ext>
                  </a:extLst>
                </p14:cNvPr>
                <p14:cNvContentPartPr/>
                <p14:nvPr/>
              </p14:nvContentPartPr>
              <p14:xfrm>
                <a:off x="3921198" y="4056692"/>
                <a:ext cx="136800" cy="104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BAE18D-BACB-0743-EB89-BF0FC5DD0F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12198" y="4048052"/>
                  <a:ext cx="15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CFF96F-902D-FAC5-5947-C962BEE519BC}"/>
                    </a:ext>
                  </a:extLst>
                </p14:cNvPr>
                <p14:cNvContentPartPr/>
                <p14:nvPr/>
              </p14:nvContentPartPr>
              <p14:xfrm>
                <a:off x="4101918" y="4164332"/>
                <a:ext cx="9000" cy="82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CFF96F-902D-FAC5-5947-C962BEE519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92918" y="4155692"/>
                  <a:ext cx="26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945046-2D45-456D-7889-DE593D028EEA}"/>
                    </a:ext>
                  </a:extLst>
                </p14:cNvPr>
                <p14:cNvContentPartPr/>
                <p14:nvPr/>
              </p14:nvContentPartPr>
              <p14:xfrm>
                <a:off x="4105518" y="4078652"/>
                <a:ext cx="318960" cy="156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945046-2D45-456D-7889-DE593D028E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96518" y="4069652"/>
                  <a:ext cx="336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1886EF-9F15-D6D7-5186-C992BA3FE7F1}"/>
                    </a:ext>
                  </a:extLst>
                </p14:cNvPr>
                <p14:cNvContentPartPr/>
                <p14:nvPr/>
              </p14:nvContentPartPr>
              <p14:xfrm>
                <a:off x="4460838" y="4124012"/>
                <a:ext cx="167400" cy="13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1886EF-9F15-D6D7-5186-C992BA3FE7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2198" y="4115372"/>
                  <a:ext cx="185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AFB8174-AFB3-52D2-F3BA-62204E0E16D6}"/>
                    </a:ext>
                  </a:extLst>
                </p14:cNvPr>
                <p14:cNvContentPartPr/>
                <p14:nvPr/>
              </p14:nvContentPartPr>
              <p14:xfrm>
                <a:off x="4653438" y="4142372"/>
                <a:ext cx="234360" cy="10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AFB8174-AFB3-52D2-F3BA-62204E0E16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44798" y="4133732"/>
                  <a:ext cx="252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2D7D844-717D-69E1-9ED2-079EB8108656}"/>
                    </a:ext>
                  </a:extLst>
                </p14:cNvPr>
                <p14:cNvContentPartPr/>
                <p14:nvPr/>
              </p14:nvContentPartPr>
              <p14:xfrm>
                <a:off x="4779438" y="4230932"/>
                <a:ext cx="92160" cy="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D7D844-717D-69E1-9ED2-079EB81086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70438" y="4222292"/>
                  <a:ext cx="10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A815FB-28CF-627F-3997-C2DC9FD4EA38}"/>
                    </a:ext>
                  </a:extLst>
                </p14:cNvPr>
                <p14:cNvContentPartPr/>
                <p14:nvPr/>
              </p14:nvContentPartPr>
              <p14:xfrm>
                <a:off x="4900038" y="4168292"/>
                <a:ext cx="203400" cy="87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A815FB-28CF-627F-3997-C2DC9FD4EA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1038" y="4159292"/>
                  <a:ext cx="221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FB66D4-F7F8-6ABC-F3ED-0EDBEE8D2621}"/>
                    </a:ext>
                  </a:extLst>
                </p14:cNvPr>
                <p14:cNvContentPartPr/>
                <p14:nvPr/>
              </p14:nvContentPartPr>
              <p14:xfrm>
                <a:off x="5108838" y="4166492"/>
                <a:ext cx="3056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FB66D4-F7F8-6ABC-F3ED-0EDBEE8D262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00198" y="4157852"/>
                  <a:ext cx="323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034016-7C83-21C9-2D7B-E28C5C7198C5}"/>
                    </a:ext>
                  </a:extLst>
                </p14:cNvPr>
                <p14:cNvContentPartPr/>
                <p14:nvPr/>
              </p14:nvContentPartPr>
              <p14:xfrm>
                <a:off x="5314758" y="4218692"/>
                <a:ext cx="110880" cy="1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034016-7C83-21C9-2D7B-E28C5C7198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6118" y="4210052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AEB6B4-659F-6B38-E22F-C6A3A567FC9A}"/>
                    </a:ext>
                  </a:extLst>
                </p14:cNvPr>
                <p14:cNvContentPartPr/>
                <p14:nvPr/>
              </p14:nvContentPartPr>
              <p14:xfrm>
                <a:off x="5463438" y="4120052"/>
                <a:ext cx="113400" cy="14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AEB6B4-659F-6B38-E22F-C6A3A567FC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4438" y="4111412"/>
                  <a:ext cx="13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761DFD-60A2-F4ED-7471-9E5F8BB49F59}"/>
                    </a:ext>
                  </a:extLst>
                </p14:cNvPr>
                <p14:cNvContentPartPr/>
                <p14:nvPr/>
              </p14:nvContentPartPr>
              <p14:xfrm>
                <a:off x="5465238" y="4163972"/>
                <a:ext cx="151920" cy="6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761DFD-60A2-F4ED-7471-9E5F8BB49F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56238" y="4154972"/>
                  <a:ext cx="169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E86F0E-30E2-D3D5-936D-C8363C59FAAE}"/>
                    </a:ext>
                  </a:extLst>
                </p14:cNvPr>
                <p14:cNvContentPartPr/>
                <p14:nvPr/>
              </p14:nvContentPartPr>
              <p14:xfrm>
                <a:off x="5695638" y="4138772"/>
                <a:ext cx="23220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E86F0E-30E2-D3D5-936D-C8363C59FA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86998" y="4129772"/>
                  <a:ext cx="249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1E4356-05AB-DE3B-2971-A48E08E562C2}"/>
                    </a:ext>
                  </a:extLst>
                </p14:cNvPr>
                <p14:cNvContentPartPr/>
                <p14:nvPr/>
              </p14:nvContentPartPr>
              <p14:xfrm>
                <a:off x="5949078" y="4139852"/>
                <a:ext cx="105120" cy="6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1E4356-05AB-DE3B-2971-A48E08E562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40438" y="4130852"/>
                  <a:ext cx="122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298235-D988-CDFB-FDFE-E1EDDC7399E7}"/>
                    </a:ext>
                  </a:extLst>
                </p14:cNvPr>
                <p14:cNvContentPartPr/>
                <p14:nvPr/>
              </p14:nvContentPartPr>
              <p14:xfrm>
                <a:off x="5963118" y="4088732"/>
                <a:ext cx="104400" cy="47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5298235-D988-CDFB-FDFE-E1EDDC7399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54478" y="4080092"/>
                  <a:ext cx="122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930D40D-E223-B258-1C6C-89F4D6B59C54}"/>
                    </a:ext>
                  </a:extLst>
                </p14:cNvPr>
                <p14:cNvContentPartPr/>
                <p14:nvPr/>
              </p14:nvContentPartPr>
              <p14:xfrm>
                <a:off x="4324038" y="4385012"/>
                <a:ext cx="4334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30D40D-E223-B258-1C6C-89F4D6B59C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15398" y="4376012"/>
                  <a:ext cx="45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4FD073-BF1E-8E2E-E06C-96A890A00010}"/>
                    </a:ext>
                  </a:extLst>
                </p14:cNvPr>
                <p14:cNvContentPartPr/>
                <p14:nvPr/>
              </p14:nvContentPartPr>
              <p14:xfrm>
                <a:off x="4795638" y="4402292"/>
                <a:ext cx="200520" cy="77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4FD073-BF1E-8E2E-E06C-96A890A000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6998" y="4393652"/>
                  <a:ext cx="218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696B69-46C8-CAA0-C9D7-7AE567D4AF60}"/>
                    </a:ext>
                  </a:extLst>
                </p14:cNvPr>
                <p14:cNvContentPartPr/>
                <p14:nvPr/>
              </p14:nvContentPartPr>
              <p14:xfrm>
                <a:off x="5071038" y="4370252"/>
                <a:ext cx="276120" cy="9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696B69-46C8-CAA0-C9D7-7AE567D4AF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2038" y="4361252"/>
                  <a:ext cx="29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C00A56-1959-00BB-3B64-DB08103D773E}"/>
                    </a:ext>
                  </a:extLst>
                </p14:cNvPr>
                <p14:cNvContentPartPr/>
                <p14:nvPr/>
              </p14:nvContentPartPr>
              <p14:xfrm>
                <a:off x="5372718" y="4403012"/>
                <a:ext cx="89280" cy="69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C00A56-1959-00BB-3B64-DB08103D77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64078" y="4394372"/>
                  <a:ext cx="106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9C4485-32D1-0EB7-67BE-C827415DAF1D}"/>
                    </a:ext>
                  </a:extLst>
                </p14:cNvPr>
                <p14:cNvContentPartPr/>
                <p14:nvPr/>
              </p14:nvContentPartPr>
              <p14:xfrm>
                <a:off x="5374518" y="4356212"/>
                <a:ext cx="8820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9C4485-32D1-0EB7-67BE-C827415DAF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5518" y="4347572"/>
                  <a:ext cx="105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BB26020-B608-207A-E20B-06B9332979AE}"/>
                    </a:ext>
                  </a:extLst>
                </p14:cNvPr>
                <p14:cNvContentPartPr/>
                <p14:nvPr/>
              </p14:nvContentPartPr>
              <p14:xfrm>
                <a:off x="5350398" y="4412012"/>
                <a:ext cx="93240" cy="9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B26020-B608-207A-E20B-06B9332979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1758" y="4403012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CF2496-AAC4-65EA-1F87-1DD4E4B25E56}"/>
                    </a:ext>
                  </a:extLst>
                </p14:cNvPr>
                <p14:cNvContentPartPr/>
                <p14:nvPr/>
              </p14:nvContentPartPr>
              <p14:xfrm>
                <a:off x="5531118" y="4378532"/>
                <a:ext cx="107280" cy="87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CF2496-AAC4-65EA-1F87-1DD4E4B25E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22118" y="4369892"/>
                  <a:ext cx="124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18F42A-D520-7D92-0A19-F99AD9008F7E}"/>
                    </a:ext>
                  </a:extLst>
                </p14:cNvPr>
                <p14:cNvContentPartPr/>
                <p14:nvPr/>
              </p14:nvContentPartPr>
              <p14:xfrm>
                <a:off x="5641278" y="4345772"/>
                <a:ext cx="177120" cy="10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18F42A-D520-7D92-0A19-F99AD9008F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2638" y="4336772"/>
                  <a:ext cx="19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C23E5C6-6E86-C9BE-8D6D-A646AD743390}"/>
                    </a:ext>
                  </a:extLst>
                </p14:cNvPr>
                <p14:cNvContentPartPr/>
                <p14:nvPr/>
              </p14:nvContentPartPr>
              <p14:xfrm>
                <a:off x="5816238" y="4329212"/>
                <a:ext cx="116280" cy="120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23E5C6-6E86-C9BE-8D6D-A646AD7433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07238" y="4320572"/>
                  <a:ext cx="133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CE6CD9-5828-6AB4-61E5-FB68B2586304}"/>
                    </a:ext>
                  </a:extLst>
                </p14:cNvPr>
                <p14:cNvContentPartPr/>
                <p14:nvPr/>
              </p14:nvContentPartPr>
              <p14:xfrm>
                <a:off x="5823798" y="4381412"/>
                <a:ext cx="115560" cy="1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CE6CD9-5828-6AB4-61E5-FB68B25863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15158" y="4372772"/>
                  <a:ext cx="1332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C21D211-5098-0452-0993-A8152B6EC3B4}"/>
                  </a:ext>
                </a:extLst>
              </p14:cNvPr>
              <p14:cNvContentPartPr/>
              <p14:nvPr/>
            </p14:nvContentPartPr>
            <p14:xfrm>
              <a:off x="5293158" y="3404372"/>
              <a:ext cx="354240" cy="485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C21D211-5098-0452-0993-A8152B6EC3B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84518" y="3395372"/>
                <a:ext cx="371880" cy="502920"/>
              </a:xfrm>
              <a:prstGeom prst="rect">
                <a:avLst/>
              </a:prstGeom>
            </p:spPr>
          </p:pic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BE364B45-2222-4A6F-D6D2-6D6C76E98AA5}"/>
              </a:ext>
            </a:extLst>
          </p:cNvPr>
          <p:cNvPicPr>
            <a:picLocks noChangeAspect="1"/>
          </p:cNvPicPr>
          <p:nvPr/>
        </p:nvPicPr>
        <p:blipFill rotWithShape="1"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23281" r="27820" b="29208"/>
          <a:stretch/>
        </p:blipFill>
        <p:spPr>
          <a:xfrm>
            <a:off x="5458121" y="4826445"/>
            <a:ext cx="2234152" cy="1528719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1018F41-9EB4-D294-18B3-ABFD236503C9}"/>
              </a:ext>
            </a:extLst>
          </p:cNvPr>
          <p:cNvGrpSpPr/>
          <p:nvPr/>
        </p:nvGrpSpPr>
        <p:grpSpPr>
          <a:xfrm>
            <a:off x="2951833" y="5381774"/>
            <a:ext cx="1098720" cy="233280"/>
            <a:chOff x="2951833" y="5381774"/>
            <a:chExt cx="10987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906CE0-559E-0413-2C8E-5259AEAAD00C}"/>
                    </a:ext>
                  </a:extLst>
                </p14:cNvPr>
                <p14:cNvContentPartPr/>
                <p14:nvPr/>
              </p14:nvContentPartPr>
              <p14:xfrm>
                <a:off x="2951833" y="5447294"/>
                <a:ext cx="21600" cy="14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906CE0-559E-0413-2C8E-5259AEAAD00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43193" y="5438654"/>
                  <a:ext cx="39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80C780-4941-CD8F-9BD3-BEA4E4B326B6}"/>
                    </a:ext>
                  </a:extLst>
                </p14:cNvPr>
                <p14:cNvContentPartPr/>
                <p14:nvPr/>
              </p14:nvContentPartPr>
              <p14:xfrm>
                <a:off x="2957233" y="5381774"/>
                <a:ext cx="85680" cy="118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80C780-4941-CD8F-9BD3-BEA4E4B326B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48233" y="5373134"/>
                  <a:ext cx="10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23D131-CBC5-BA99-2020-BD360F06802C}"/>
                    </a:ext>
                  </a:extLst>
                </p14:cNvPr>
                <p14:cNvContentPartPr/>
                <p14:nvPr/>
              </p14:nvContentPartPr>
              <p14:xfrm>
                <a:off x="3080353" y="5431454"/>
                <a:ext cx="183240" cy="168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23D131-CBC5-BA99-2020-BD360F0680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1713" y="5422454"/>
                  <a:ext cx="200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8D8E4BC-872E-C753-13CE-2C4B4251255B}"/>
                    </a:ext>
                  </a:extLst>
                </p14:cNvPr>
                <p14:cNvContentPartPr/>
                <p14:nvPr/>
              </p14:nvContentPartPr>
              <p14:xfrm>
                <a:off x="3316153" y="5496254"/>
                <a:ext cx="102600" cy="87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8D8E4BC-872E-C753-13CE-2C4B4251255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07153" y="5487254"/>
                  <a:ext cx="120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A56A6C-B23C-8C5F-A27E-E4AD8BDD33B2}"/>
                    </a:ext>
                  </a:extLst>
                </p14:cNvPr>
                <p14:cNvContentPartPr/>
                <p14:nvPr/>
              </p14:nvContentPartPr>
              <p14:xfrm>
                <a:off x="3521353" y="5502374"/>
                <a:ext cx="10440" cy="73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A56A6C-B23C-8C5F-A27E-E4AD8BDD33B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12353" y="5493374"/>
                  <a:ext cx="28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C820222-C3B7-73E8-2B64-F935099199E4}"/>
                    </a:ext>
                  </a:extLst>
                </p14:cNvPr>
                <p14:cNvContentPartPr/>
                <p14:nvPr/>
              </p14:nvContentPartPr>
              <p14:xfrm>
                <a:off x="3564553" y="5460974"/>
                <a:ext cx="135360" cy="126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C820222-C3B7-73E8-2B64-F935099199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55553" y="5451974"/>
                  <a:ext cx="153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85C3339-3842-BB27-C3FA-C1E21C31165B}"/>
                    </a:ext>
                  </a:extLst>
                </p14:cNvPr>
                <p14:cNvContentPartPr/>
                <p14:nvPr/>
              </p14:nvContentPartPr>
              <p14:xfrm>
                <a:off x="3744193" y="5499854"/>
                <a:ext cx="6840" cy="80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85C3339-3842-BB27-C3FA-C1E21C31165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35193" y="5491214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3EDD0E-6C3D-AA5A-629E-9D1B863F4425}"/>
                    </a:ext>
                  </a:extLst>
                </p14:cNvPr>
                <p14:cNvContentPartPr/>
                <p14:nvPr/>
              </p14:nvContentPartPr>
              <p14:xfrm>
                <a:off x="3816913" y="5489054"/>
                <a:ext cx="107280" cy="91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3EDD0E-6C3D-AA5A-629E-9D1B863F442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807913" y="5480414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D7F0ADD-25A6-A03A-2597-4055344AA34E}"/>
                    </a:ext>
                  </a:extLst>
                </p14:cNvPr>
                <p14:cNvContentPartPr/>
                <p14:nvPr/>
              </p14:nvContentPartPr>
              <p14:xfrm>
                <a:off x="3937873" y="5510654"/>
                <a:ext cx="112680" cy="104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D7F0ADD-25A6-A03A-2597-4055344AA34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29233" y="5501654"/>
                  <a:ext cx="130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1056C6-8FE3-E0E2-2940-BC0893FBAD4F}"/>
                    </a:ext>
                  </a:extLst>
                </p14:cNvPr>
                <p14:cNvContentPartPr/>
                <p14:nvPr/>
              </p14:nvContentPartPr>
              <p14:xfrm>
                <a:off x="3918433" y="5476094"/>
                <a:ext cx="126000" cy="78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1056C6-8FE3-E0E2-2940-BC0893FBAD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909793" y="5467094"/>
                  <a:ext cx="1436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4957CBE-9B30-A276-8551-610444849E44}"/>
                  </a:ext>
                </a:extLst>
              </p14:cNvPr>
              <p14:cNvContentPartPr/>
              <p14:nvPr/>
            </p14:nvContentPartPr>
            <p14:xfrm>
              <a:off x="2605873" y="5752574"/>
              <a:ext cx="157320" cy="203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4957CBE-9B30-A276-8551-610444849E4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596873" y="5743574"/>
                <a:ext cx="17496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43FB448-533C-3CB4-5F05-3481DDAC3DBB}"/>
              </a:ext>
            </a:extLst>
          </p:cNvPr>
          <p:cNvGrpSpPr/>
          <p:nvPr/>
        </p:nvGrpSpPr>
        <p:grpSpPr>
          <a:xfrm>
            <a:off x="3085753" y="5734214"/>
            <a:ext cx="1456560" cy="296280"/>
            <a:chOff x="3085753" y="5734214"/>
            <a:chExt cx="14565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50E572F-C623-71D6-1193-551CE8CC9AF4}"/>
                    </a:ext>
                  </a:extLst>
                </p14:cNvPr>
                <p14:cNvContentPartPr/>
                <p14:nvPr/>
              </p14:nvContentPartPr>
              <p14:xfrm>
                <a:off x="3130393" y="5850494"/>
                <a:ext cx="9720" cy="64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50E572F-C623-71D6-1193-551CE8CC9AF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21393" y="5841494"/>
                  <a:ext cx="27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A06750-C25B-452B-4E73-098CE3E530DA}"/>
                    </a:ext>
                  </a:extLst>
                </p14:cNvPr>
                <p14:cNvContentPartPr/>
                <p14:nvPr/>
              </p14:nvContentPartPr>
              <p14:xfrm>
                <a:off x="3085753" y="5770934"/>
                <a:ext cx="161280" cy="93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A06750-C25B-452B-4E73-098CE3E530D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77113" y="5761934"/>
                  <a:ext cx="178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8B0F5AE-3131-F689-5A83-4740F70F403D}"/>
                    </a:ext>
                  </a:extLst>
                </p14:cNvPr>
                <p14:cNvContentPartPr/>
                <p14:nvPr/>
              </p14:nvContentPartPr>
              <p14:xfrm>
                <a:off x="3276193" y="5822774"/>
                <a:ext cx="74880" cy="8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8B0F5AE-3131-F689-5A83-4740F70F403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67193" y="5813774"/>
                  <a:ext cx="92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32DBE32-EC87-1569-FD29-59B54FBDAACA}"/>
                    </a:ext>
                  </a:extLst>
                </p14:cNvPr>
                <p14:cNvContentPartPr/>
                <p14:nvPr/>
              </p14:nvContentPartPr>
              <p14:xfrm>
                <a:off x="3393193" y="5793974"/>
                <a:ext cx="161280" cy="124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32DBE32-EC87-1569-FD29-59B54FBDAAC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84193" y="5785334"/>
                  <a:ext cx="178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F6F2C0A-0F0A-FBA1-12FA-3A2FA09F6D47}"/>
                    </a:ext>
                  </a:extLst>
                </p14:cNvPr>
                <p14:cNvContentPartPr/>
                <p14:nvPr/>
              </p14:nvContentPartPr>
              <p14:xfrm>
                <a:off x="3565633" y="5800454"/>
                <a:ext cx="13968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F6F2C0A-0F0A-FBA1-12FA-3A2FA09F6D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56993" y="5791454"/>
                  <a:ext cx="157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D47FB30-6D8F-DDED-4F8B-FDB96B71A9F0}"/>
                    </a:ext>
                  </a:extLst>
                </p14:cNvPr>
                <p14:cNvContentPartPr/>
                <p14:nvPr/>
              </p14:nvContentPartPr>
              <p14:xfrm>
                <a:off x="3664633" y="5734214"/>
                <a:ext cx="396000" cy="296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D47FB30-6D8F-DDED-4F8B-FDB96B71A9F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55633" y="5725214"/>
                  <a:ext cx="413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88271A8-B1B7-679C-BDA5-78A21A95BC4F}"/>
                    </a:ext>
                  </a:extLst>
                </p14:cNvPr>
                <p14:cNvContentPartPr/>
                <p14:nvPr/>
              </p14:nvContentPartPr>
              <p14:xfrm>
                <a:off x="4072873" y="5798294"/>
                <a:ext cx="117360" cy="203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88271A8-B1B7-679C-BDA5-78A21A95BC4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063873" y="5789294"/>
                  <a:ext cx="135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F984D7-3ADF-8CEA-79BB-B8CD25FB0DAB}"/>
                    </a:ext>
                  </a:extLst>
                </p14:cNvPr>
                <p14:cNvContentPartPr/>
                <p14:nvPr/>
              </p14:nvContentPartPr>
              <p14:xfrm>
                <a:off x="4177633" y="5904854"/>
                <a:ext cx="122040" cy="5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F984D7-3ADF-8CEA-79BB-B8CD25FB0DA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168993" y="5895854"/>
                  <a:ext cx="139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BEE01C-D6B8-4D01-8712-A9B18B7377D3}"/>
                    </a:ext>
                  </a:extLst>
                </p14:cNvPr>
                <p14:cNvContentPartPr/>
                <p14:nvPr/>
              </p14:nvContentPartPr>
              <p14:xfrm>
                <a:off x="4350793" y="5878574"/>
                <a:ext cx="10800" cy="74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BEE01C-D6B8-4D01-8712-A9B18B7377D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42153" y="5869574"/>
                  <a:ext cx="28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101C1F-7E93-BF1B-9338-2A780B8A0B87}"/>
                    </a:ext>
                  </a:extLst>
                </p14:cNvPr>
                <p14:cNvContentPartPr/>
                <p14:nvPr/>
              </p14:nvContentPartPr>
              <p14:xfrm>
                <a:off x="4397593" y="5863454"/>
                <a:ext cx="144720" cy="9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101C1F-7E93-BF1B-9338-2A780B8A0B8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88953" y="5854454"/>
                  <a:ext cx="16236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F41DAF2-F4D5-E6A0-3242-672A6DD977C1}"/>
                  </a:ext>
                </a:extLst>
              </p14:cNvPr>
              <p14:cNvContentPartPr/>
              <p14:nvPr/>
            </p14:nvContentPartPr>
            <p14:xfrm>
              <a:off x="2486238" y="4256132"/>
              <a:ext cx="1051200" cy="109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F41DAF2-F4D5-E6A0-3242-672A6DD977C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477598" y="4247492"/>
                <a:ext cx="10688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D14B198-4702-97EF-2F00-A0BE1CFC154A}"/>
              </a:ext>
            </a:extLst>
          </p:cNvPr>
          <p:cNvGrpSpPr/>
          <p:nvPr/>
        </p:nvGrpSpPr>
        <p:grpSpPr>
          <a:xfrm>
            <a:off x="1324878" y="3879932"/>
            <a:ext cx="627120" cy="196200"/>
            <a:chOff x="1324878" y="3879932"/>
            <a:chExt cx="6271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18861FC-DE2E-4E1F-3C17-240A3C2394D5}"/>
                    </a:ext>
                  </a:extLst>
                </p14:cNvPr>
                <p14:cNvContentPartPr/>
                <p14:nvPr/>
              </p14:nvContentPartPr>
              <p14:xfrm>
                <a:off x="1324878" y="3926732"/>
                <a:ext cx="11520" cy="149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18861FC-DE2E-4E1F-3C17-240A3C2394D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15878" y="3918092"/>
                  <a:ext cx="29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3BA10F8-33C4-E4DF-85EE-62651471EF95}"/>
                    </a:ext>
                  </a:extLst>
                </p14:cNvPr>
                <p14:cNvContentPartPr/>
                <p14:nvPr/>
              </p14:nvContentPartPr>
              <p14:xfrm>
                <a:off x="1334598" y="3879932"/>
                <a:ext cx="317880" cy="160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3BA10F8-33C4-E4DF-85EE-62651471EF9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25598" y="3870932"/>
                  <a:ext cx="335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761AD22-BAE0-67C1-5F96-46A59611697E}"/>
                    </a:ext>
                  </a:extLst>
                </p14:cNvPr>
                <p14:cNvContentPartPr/>
                <p14:nvPr/>
              </p14:nvContentPartPr>
              <p14:xfrm>
                <a:off x="1526478" y="4009892"/>
                <a:ext cx="125640" cy="13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761AD22-BAE0-67C1-5F96-46A5961169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17838" y="4001252"/>
                  <a:ext cx="143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22243F-7D1F-3A75-784D-2FC6FAA640A6}"/>
                    </a:ext>
                  </a:extLst>
                </p14:cNvPr>
                <p14:cNvContentPartPr/>
                <p14:nvPr/>
              </p14:nvContentPartPr>
              <p14:xfrm>
                <a:off x="1690278" y="3946172"/>
                <a:ext cx="261720" cy="12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22243F-7D1F-3A75-784D-2FC6FAA640A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81278" y="3937172"/>
                  <a:ext cx="27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34CDD99-47CE-0704-68C5-3BD2721214FD}"/>
                    </a:ext>
                  </a:extLst>
                </p14:cNvPr>
                <p14:cNvContentPartPr/>
                <p14:nvPr/>
              </p14:nvContentPartPr>
              <p14:xfrm>
                <a:off x="1792878" y="3923852"/>
                <a:ext cx="144720" cy="78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34CDD99-47CE-0704-68C5-3BD2721214F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84238" y="3915212"/>
                  <a:ext cx="16236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A8018AF-DD88-FEB8-28F3-2C1001AC4E91}"/>
              </a:ext>
            </a:extLst>
          </p:cNvPr>
          <p:cNvGrpSpPr/>
          <p:nvPr/>
        </p:nvGrpSpPr>
        <p:grpSpPr>
          <a:xfrm>
            <a:off x="1054878" y="4197092"/>
            <a:ext cx="1224720" cy="152280"/>
            <a:chOff x="1054878" y="4197092"/>
            <a:chExt cx="122472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5F72C31-B769-B2CE-83C9-F5BE659D89A3}"/>
                    </a:ext>
                  </a:extLst>
                </p14:cNvPr>
                <p14:cNvContentPartPr/>
                <p14:nvPr/>
              </p14:nvContentPartPr>
              <p14:xfrm>
                <a:off x="1054878" y="4212932"/>
                <a:ext cx="438480" cy="131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5F72C31-B769-B2CE-83C9-F5BE659D89A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6238" y="4204292"/>
                  <a:ext cx="45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A5032E-DBAA-6455-2FA6-51B46D41CD87}"/>
                    </a:ext>
                  </a:extLst>
                </p14:cNvPr>
                <p14:cNvContentPartPr/>
                <p14:nvPr/>
              </p14:nvContentPartPr>
              <p14:xfrm>
                <a:off x="1505238" y="4208972"/>
                <a:ext cx="87480" cy="140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A5032E-DBAA-6455-2FA6-51B46D41CD8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96598" y="4199972"/>
                  <a:ext cx="105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E10C5FF-7D86-271A-9BD0-6D45EB004221}"/>
                    </a:ext>
                  </a:extLst>
                </p14:cNvPr>
                <p14:cNvContentPartPr/>
                <p14:nvPr/>
              </p14:nvContentPartPr>
              <p14:xfrm>
                <a:off x="1681278" y="4237052"/>
                <a:ext cx="5760" cy="83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E10C5FF-7D86-271A-9BD0-6D45EB00422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72278" y="4228052"/>
                  <a:ext cx="23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EEFEEE-6126-9F85-941E-5837543342CF}"/>
                    </a:ext>
                  </a:extLst>
                </p14:cNvPr>
                <p14:cNvContentPartPr/>
                <p14:nvPr/>
              </p14:nvContentPartPr>
              <p14:xfrm>
                <a:off x="1732758" y="4197092"/>
                <a:ext cx="184680" cy="137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EEFEEE-6126-9F85-941E-5837543342C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23758" y="4188452"/>
                  <a:ext cx="202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A37028-E009-1865-B641-D7232193A88E}"/>
                    </a:ext>
                  </a:extLst>
                </p14:cNvPr>
                <p14:cNvContentPartPr/>
                <p14:nvPr/>
              </p14:nvContentPartPr>
              <p14:xfrm>
                <a:off x="1975758" y="4220492"/>
                <a:ext cx="104760" cy="83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A37028-E009-1865-B641-D7232193A88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66758" y="4211852"/>
                  <a:ext cx="122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7E05B3-9B82-8AF5-CF0C-9399459CE0A8}"/>
                    </a:ext>
                  </a:extLst>
                </p14:cNvPr>
                <p14:cNvContentPartPr/>
                <p14:nvPr/>
              </p14:nvContentPartPr>
              <p14:xfrm>
                <a:off x="2083758" y="4197812"/>
                <a:ext cx="195840" cy="11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7E05B3-9B82-8AF5-CF0C-9399459CE0A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74758" y="4188812"/>
                  <a:ext cx="213480" cy="137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9CFBFA04-5BD3-AC94-8AEC-5980FD9C2F67}"/>
              </a:ext>
            </a:extLst>
          </p:cNvPr>
          <p:cNvPicPr>
            <a:picLocks noChangeAspect="1"/>
          </p:cNvPicPr>
          <p:nvPr/>
        </p:nvPicPr>
        <p:blipFill rotWithShape="1">
          <a:blip r:embed="rId2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2" t="22785" r="40819" b="253"/>
          <a:stretch/>
        </p:blipFill>
        <p:spPr>
          <a:xfrm>
            <a:off x="471339" y="4448221"/>
            <a:ext cx="1498863" cy="16509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808E79A-E75E-CF25-2CD3-2188B180F5F1}"/>
                  </a:ext>
                </a:extLst>
              </p14:cNvPr>
              <p14:cNvContentPartPr/>
              <p14:nvPr/>
            </p14:nvContentPartPr>
            <p14:xfrm>
              <a:off x="3918678" y="4620092"/>
              <a:ext cx="424080" cy="703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808E79A-E75E-CF25-2CD3-2188B180F5F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910038" y="4611452"/>
                <a:ext cx="441720" cy="72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D751317-E280-2F53-48B5-8D10FA57DD77}"/>
              </a:ext>
            </a:extLst>
          </p:cNvPr>
          <p:cNvGrpSpPr/>
          <p:nvPr/>
        </p:nvGrpSpPr>
        <p:grpSpPr>
          <a:xfrm>
            <a:off x="6256158" y="1816772"/>
            <a:ext cx="191880" cy="163800"/>
            <a:chOff x="6256158" y="1816772"/>
            <a:chExt cx="1918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8247ED-48FB-926B-5F62-70509995B211}"/>
                    </a:ext>
                  </a:extLst>
                </p14:cNvPr>
                <p14:cNvContentPartPr/>
                <p14:nvPr/>
              </p14:nvContentPartPr>
              <p14:xfrm>
                <a:off x="6276678" y="1816772"/>
                <a:ext cx="171360" cy="136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8247ED-48FB-926B-5F62-70509995B2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68038" y="1808132"/>
                  <a:ext cx="189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9042C6B-56D4-D3EA-C09E-54664233AE58}"/>
                    </a:ext>
                  </a:extLst>
                </p14:cNvPr>
                <p14:cNvContentPartPr/>
                <p14:nvPr/>
              </p14:nvContentPartPr>
              <p14:xfrm>
                <a:off x="6256158" y="1841252"/>
                <a:ext cx="102240" cy="139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9042C6B-56D4-D3EA-C09E-54664233AE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47518" y="1832612"/>
                  <a:ext cx="119880" cy="156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0B0A15D0-2CE6-021B-DF56-D43AFFF1E8FD}"/>
              </a:ext>
            </a:extLst>
          </p:cNvPr>
          <p:cNvPicPr>
            <a:picLocks noChangeAspect="1"/>
          </p:cNvPicPr>
          <p:nvPr/>
        </p:nvPicPr>
        <p:blipFill rotWithShape="1">
          <a:blip r:embed="rId2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48263" r="20063" b="22326"/>
          <a:stretch/>
        </p:blipFill>
        <p:spPr>
          <a:xfrm>
            <a:off x="5731498" y="4365790"/>
            <a:ext cx="1348034" cy="4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7BC69-BA11-F484-1464-D1D2B2EF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98" y="650449"/>
            <a:ext cx="7447175" cy="50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7607D-26B6-39AD-6260-3367C182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52388" cy="3799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16D93-AF13-EE04-CBE1-AEF2102FE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1"/>
          <a:stretch/>
        </p:blipFill>
        <p:spPr>
          <a:xfrm>
            <a:off x="1" y="3650742"/>
            <a:ext cx="5533534" cy="320725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7CF6493-83AD-22A2-1053-CE0C802D804B}"/>
              </a:ext>
            </a:extLst>
          </p:cNvPr>
          <p:cNvGrpSpPr/>
          <p:nvPr/>
        </p:nvGrpSpPr>
        <p:grpSpPr>
          <a:xfrm>
            <a:off x="6866804" y="5862493"/>
            <a:ext cx="1123560" cy="437760"/>
            <a:chOff x="10156758" y="4891532"/>
            <a:chExt cx="112356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BE13D2-A06E-4960-3819-8588719810F7}"/>
                    </a:ext>
                  </a:extLst>
                </p14:cNvPr>
                <p14:cNvContentPartPr/>
                <p14:nvPr/>
              </p14:nvContentPartPr>
              <p14:xfrm>
                <a:off x="10580118" y="4939772"/>
                <a:ext cx="108360" cy="8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BE13D2-A06E-4960-3819-8588719810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71118" y="4930772"/>
                  <a:ext cx="12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178B15-349C-C906-686E-D77738DCCF88}"/>
                    </a:ext>
                  </a:extLst>
                </p14:cNvPr>
                <p14:cNvContentPartPr/>
                <p14:nvPr/>
              </p14:nvContentPartPr>
              <p14:xfrm>
                <a:off x="10712238" y="4939052"/>
                <a:ext cx="59400" cy="5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178B15-349C-C906-686E-D77738DCC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3238" y="4930412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F9DE47-6087-6A71-4DB3-15A0F98EB0F3}"/>
                    </a:ext>
                  </a:extLst>
                </p14:cNvPr>
                <p14:cNvContentPartPr/>
                <p14:nvPr/>
              </p14:nvContentPartPr>
              <p14:xfrm>
                <a:off x="10792878" y="4891532"/>
                <a:ext cx="87120" cy="10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F9DE47-6087-6A71-4DB3-15A0F98EB0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83878" y="4882892"/>
                  <a:ext cx="104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ACF376-5763-512A-9DDE-6DBA1103A9F1}"/>
                    </a:ext>
                  </a:extLst>
                </p14:cNvPr>
                <p14:cNvContentPartPr/>
                <p14:nvPr/>
              </p14:nvContentPartPr>
              <p14:xfrm>
                <a:off x="10894758" y="4901612"/>
                <a:ext cx="78840" cy="11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ACF376-5763-512A-9DDE-6DBA1103A9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5758" y="4892612"/>
                  <a:ext cx="96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49C3E9C-463A-53D4-DAB2-4D06925BB6A8}"/>
                    </a:ext>
                  </a:extLst>
                </p14:cNvPr>
                <p14:cNvContentPartPr/>
                <p14:nvPr/>
              </p14:nvContentPartPr>
              <p14:xfrm>
                <a:off x="10892238" y="4963172"/>
                <a:ext cx="74520" cy="2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49C3E9C-463A-53D4-DAB2-4D06925BB6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83598" y="4954172"/>
                  <a:ext cx="92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121652C-7CA6-76EC-164C-FB28F46EE3DC}"/>
                    </a:ext>
                  </a:extLst>
                </p14:cNvPr>
                <p14:cNvContentPartPr/>
                <p14:nvPr/>
              </p14:nvContentPartPr>
              <p14:xfrm>
                <a:off x="10547718" y="5059652"/>
                <a:ext cx="466200" cy="21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121652C-7CA6-76EC-164C-FB28F46EE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38718" y="5050652"/>
                  <a:ext cx="48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5DD1E2-69DB-740A-DD91-DFC44A61A4C6}"/>
                    </a:ext>
                  </a:extLst>
                </p14:cNvPr>
                <p14:cNvContentPartPr/>
                <p14:nvPr/>
              </p14:nvContentPartPr>
              <p14:xfrm>
                <a:off x="10345398" y="5189972"/>
                <a:ext cx="51120" cy="13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5DD1E2-69DB-740A-DD91-DFC44A61A4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36398" y="5181332"/>
                  <a:ext cx="68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69D11C-CCA5-EE68-1FF3-37501A8C1F7C}"/>
                    </a:ext>
                  </a:extLst>
                </p14:cNvPr>
                <p14:cNvContentPartPr/>
                <p14:nvPr/>
              </p14:nvContentPartPr>
              <p14:xfrm>
                <a:off x="10446558" y="5224172"/>
                <a:ext cx="2520" cy="105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69D11C-CCA5-EE68-1FF3-37501A8C1F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37558" y="5215172"/>
                  <a:ext cx="20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3FC80B-522F-0F26-4735-8E57C19EBC84}"/>
                    </a:ext>
                  </a:extLst>
                </p14:cNvPr>
                <p14:cNvContentPartPr/>
                <p14:nvPr/>
              </p14:nvContentPartPr>
              <p14:xfrm>
                <a:off x="10503798" y="5235692"/>
                <a:ext cx="71280" cy="75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3FC80B-522F-0F26-4735-8E57C19EBC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95158" y="5227052"/>
                  <a:ext cx="8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81D5C7-984D-1BC4-5B7D-919FB48AB11E}"/>
                    </a:ext>
                  </a:extLst>
                </p14:cNvPr>
                <p14:cNvContentPartPr/>
                <p14:nvPr/>
              </p14:nvContentPartPr>
              <p14:xfrm>
                <a:off x="10532598" y="5195372"/>
                <a:ext cx="70560" cy="4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81D5C7-984D-1BC4-5B7D-919FB48AB1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23598" y="5186372"/>
                  <a:ext cx="88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3E0071-2E52-75AF-CFA3-E8D2C61D5645}"/>
                    </a:ext>
                  </a:extLst>
                </p14:cNvPr>
                <p14:cNvContentPartPr/>
                <p14:nvPr/>
              </p14:nvContentPartPr>
              <p14:xfrm>
                <a:off x="10514958" y="5236772"/>
                <a:ext cx="159480" cy="1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3E0071-2E52-75AF-CFA3-E8D2C61D56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05958" y="5228132"/>
                  <a:ext cx="177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7BC43F-3B85-C36A-E194-9550C86741A2}"/>
                    </a:ext>
                  </a:extLst>
                </p14:cNvPr>
                <p14:cNvContentPartPr/>
                <p14:nvPr/>
              </p14:nvContentPartPr>
              <p14:xfrm>
                <a:off x="10635198" y="5232092"/>
                <a:ext cx="92880" cy="74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7BC43F-3B85-C36A-E194-9550C86741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26558" y="5223452"/>
                  <a:ext cx="110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65B786-5096-E046-A37B-7810ED161EF7}"/>
                    </a:ext>
                  </a:extLst>
                </p14:cNvPr>
                <p14:cNvContentPartPr/>
                <p14:nvPr/>
              </p14:nvContentPartPr>
              <p14:xfrm>
                <a:off x="10756518" y="5201132"/>
                <a:ext cx="116640" cy="11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65B786-5096-E046-A37B-7810ED161E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47878" y="5192132"/>
                  <a:ext cx="13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D88B5C-3C0D-5AEB-4B7F-0C599A36C164}"/>
                    </a:ext>
                  </a:extLst>
                </p14:cNvPr>
                <p14:cNvContentPartPr/>
                <p14:nvPr/>
              </p14:nvContentPartPr>
              <p14:xfrm>
                <a:off x="11159718" y="5232092"/>
                <a:ext cx="97560" cy="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D88B5C-3C0D-5AEB-4B7F-0C599A36C1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51078" y="5223452"/>
                  <a:ext cx="115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A9BEDA-BFEF-98DA-AE36-66EB11CA5B08}"/>
                    </a:ext>
                  </a:extLst>
                </p14:cNvPr>
                <p14:cNvContentPartPr/>
                <p14:nvPr/>
              </p14:nvContentPartPr>
              <p14:xfrm>
                <a:off x="11157558" y="5296532"/>
                <a:ext cx="12276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A9BEDA-BFEF-98DA-AE36-66EB11CA5B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48558" y="5287892"/>
                  <a:ext cx="14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A63463-0BF1-7743-1648-012C622FFD82}"/>
                    </a:ext>
                  </a:extLst>
                </p14:cNvPr>
                <p14:cNvContentPartPr/>
                <p14:nvPr/>
              </p14:nvContentPartPr>
              <p14:xfrm>
                <a:off x="10289238" y="5194652"/>
                <a:ext cx="73440" cy="5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A63463-0BF1-7743-1648-012C622FFD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80238" y="5186012"/>
                  <a:ext cx="91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CE0286-1AC1-5CC1-B6EF-8B84E82A915D}"/>
                    </a:ext>
                  </a:extLst>
                </p14:cNvPr>
                <p14:cNvContentPartPr/>
                <p14:nvPr/>
              </p14:nvContentPartPr>
              <p14:xfrm>
                <a:off x="10156758" y="5089892"/>
                <a:ext cx="48240" cy="52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CE0286-1AC1-5CC1-B6EF-8B84E82A91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48118" y="5081252"/>
                  <a:ext cx="65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C33C9A-192F-4372-FD8C-FBBF41E44D05}"/>
                    </a:ext>
                  </a:extLst>
                </p14:cNvPr>
                <p14:cNvContentPartPr/>
                <p14:nvPr/>
              </p14:nvContentPartPr>
              <p14:xfrm>
                <a:off x="10192038" y="5103932"/>
                <a:ext cx="62280" cy="6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C33C9A-192F-4372-FD8C-FBBF41E44D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83038" y="5095292"/>
                  <a:ext cx="79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3997D6-0734-6F07-534E-5D00BD7BF27A}"/>
                    </a:ext>
                  </a:extLst>
                </p14:cNvPr>
                <p14:cNvContentPartPr/>
                <p14:nvPr/>
              </p14:nvContentPartPr>
              <p14:xfrm>
                <a:off x="10905198" y="5135612"/>
                <a:ext cx="37800" cy="43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3997D6-0734-6F07-534E-5D00BD7BF2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96558" y="5126972"/>
                  <a:ext cx="55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E3E34F0-E541-715A-2F00-B6B11E18312D}"/>
                    </a:ext>
                  </a:extLst>
                </p14:cNvPr>
                <p14:cNvContentPartPr/>
                <p14:nvPr/>
              </p14:nvContentPartPr>
              <p14:xfrm>
                <a:off x="10953798" y="5139932"/>
                <a:ext cx="45360" cy="3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E3E34F0-E541-715A-2F00-B6B11E1831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44798" y="5130932"/>
                  <a:ext cx="630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D75DB-B7B5-7B8A-1A25-A2CD82024EF7}"/>
              </a:ext>
            </a:extLst>
          </p:cNvPr>
          <p:cNvGrpSpPr/>
          <p:nvPr/>
        </p:nvGrpSpPr>
        <p:grpSpPr>
          <a:xfrm>
            <a:off x="7431284" y="6370813"/>
            <a:ext cx="964440" cy="183240"/>
            <a:chOff x="10721238" y="5399852"/>
            <a:chExt cx="96444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1EF7FD-6988-FDA3-6E31-57F93CC02144}"/>
                    </a:ext>
                  </a:extLst>
                </p14:cNvPr>
                <p14:cNvContentPartPr/>
                <p14:nvPr/>
              </p14:nvContentPartPr>
              <p14:xfrm>
                <a:off x="10721238" y="5476172"/>
                <a:ext cx="140400" cy="9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1EF7FD-6988-FDA3-6E31-57F93CC021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12238" y="5467172"/>
                  <a:ext cx="158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E102A9-B22F-78D0-A443-0B4717CFF408}"/>
                    </a:ext>
                  </a:extLst>
                </p14:cNvPr>
                <p14:cNvContentPartPr/>
                <p14:nvPr/>
              </p14:nvContentPartPr>
              <p14:xfrm>
                <a:off x="10918158" y="5489132"/>
                <a:ext cx="11664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E102A9-B22F-78D0-A443-0B4717CFF4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09158" y="5480132"/>
                  <a:ext cx="134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101FF4-1D0A-9F4D-B8F4-3FACFBA44C25}"/>
                    </a:ext>
                  </a:extLst>
                </p14:cNvPr>
                <p14:cNvContentPartPr/>
                <p14:nvPr/>
              </p14:nvContentPartPr>
              <p14:xfrm>
                <a:off x="10959198" y="5450612"/>
                <a:ext cx="124560" cy="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101FF4-1D0A-9F4D-B8F4-3FACFBA44C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50198" y="5441612"/>
                  <a:ext cx="1422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16A7DB-D181-A05A-364E-68D45C2956F2}"/>
                    </a:ext>
                  </a:extLst>
                </p14:cNvPr>
                <p14:cNvContentPartPr/>
                <p14:nvPr/>
              </p14:nvContentPartPr>
              <p14:xfrm>
                <a:off x="10956678" y="5506772"/>
                <a:ext cx="74520" cy="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16A7DB-D181-A05A-364E-68D45C2956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48038" y="5497772"/>
                  <a:ext cx="92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966A906-C5A7-F1AE-E395-6D14B18EBCA1}"/>
                    </a:ext>
                  </a:extLst>
                </p14:cNvPr>
                <p14:cNvContentPartPr/>
                <p14:nvPr/>
              </p14:nvContentPartPr>
              <p14:xfrm>
                <a:off x="11118318" y="5458172"/>
                <a:ext cx="231840" cy="112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966A906-C5A7-F1AE-E395-6D14B18EBC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109678" y="5449532"/>
                  <a:ext cx="249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8A94D1-820F-96D3-5F58-E54A8AA68B41}"/>
                    </a:ext>
                  </a:extLst>
                </p14:cNvPr>
                <p14:cNvContentPartPr/>
                <p14:nvPr/>
              </p14:nvContentPartPr>
              <p14:xfrm>
                <a:off x="11233518" y="5436932"/>
                <a:ext cx="115560" cy="38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8A94D1-820F-96D3-5F58-E54A8AA68B4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24518" y="5428292"/>
                  <a:ext cx="133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91618AE-AB01-AB0A-F3AE-14F872639596}"/>
                    </a:ext>
                  </a:extLst>
                </p14:cNvPr>
                <p14:cNvContentPartPr/>
                <p14:nvPr/>
              </p14:nvContentPartPr>
              <p14:xfrm>
                <a:off x="11617278" y="5412452"/>
                <a:ext cx="68400" cy="34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91618AE-AB01-AB0A-F3AE-14F8726395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08638" y="5403452"/>
                  <a:ext cx="86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7991D0-53A3-EF20-4D0C-6259ED420331}"/>
                    </a:ext>
                  </a:extLst>
                </p14:cNvPr>
                <p14:cNvContentPartPr/>
                <p14:nvPr/>
              </p14:nvContentPartPr>
              <p14:xfrm>
                <a:off x="11547798" y="5476892"/>
                <a:ext cx="78120" cy="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7991D0-53A3-EF20-4D0C-6259ED4203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38798" y="5467892"/>
                  <a:ext cx="95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8226B9-68D3-C1A2-D7C8-5F0D33BE4182}"/>
                    </a:ext>
                  </a:extLst>
                </p14:cNvPr>
                <p14:cNvContentPartPr/>
                <p14:nvPr/>
              </p14:nvContentPartPr>
              <p14:xfrm>
                <a:off x="11425038" y="5399852"/>
                <a:ext cx="110160" cy="15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8226B9-68D3-C1A2-D7C8-5F0D33BE41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16038" y="5391212"/>
                  <a:ext cx="127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B566B5E-C760-5A9B-071D-590FAAFD93B9}"/>
                    </a:ext>
                  </a:extLst>
                </p14:cNvPr>
                <p14:cNvContentPartPr/>
                <p14:nvPr/>
              </p14:nvContentPartPr>
              <p14:xfrm>
                <a:off x="11547078" y="5433332"/>
                <a:ext cx="115200" cy="138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B566B5E-C760-5A9B-071D-590FAAFD93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38438" y="5424692"/>
                  <a:ext cx="132840" cy="156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AD9EDE4E-0703-9FD9-63D3-C9E85CB65AB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00" y="1282601"/>
            <a:ext cx="5270900" cy="2940607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AAA6879F-12D0-FC3F-7891-75AFC005D388}"/>
              </a:ext>
            </a:extLst>
          </p:cNvPr>
          <p:cNvGrpSpPr/>
          <p:nvPr/>
        </p:nvGrpSpPr>
        <p:grpSpPr>
          <a:xfrm>
            <a:off x="9459167" y="753693"/>
            <a:ext cx="667440" cy="259560"/>
            <a:chOff x="1314409" y="4524413"/>
            <a:chExt cx="6674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72B9F68-FD01-3101-2C9F-96E4C6FDD998}"/>
                    </a:ext>
                  </a:extLst>
                </p14:cNvPr>
                <p14:cNvContentPartPr/>
                <p14:nvPr/>
              </p14:nvContentPartPr>
              <p14:xfrm>
                <a:off x="1355449" y="4601813"/>
                <a:ext cx="253080" cy="100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72B9F68-FD01-3101-2C9F-96E4C6FDD9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46809" y="4593173"/>
                  <a:ext cx="270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28277D0-53F1-B3B9-316A-AF1D0362D4ED}"/>
                    </a:ext>
                  </a:extLst>
                </p14:cNvPr>
                <p14:cNvContentPartPr/>
                <p14:nvPr/>
              </p14:nvContentPartPr>
              <p14:xfrm>
                <a:off x="1589449" y="4560773"/>
                <a:ext cx="113760" cy="10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28277D0-53F1-B3B9-316A-AF1D0362D4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80449" y="4551773"/>
                  <a:ext cx="131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8E574F-C8A7-DEDA-0183-B2BA0CA2772A}"/>
                    </a:ext>
                  </a:extLst>
                </p14:cNvPr>
                <p14:cNvContentPartPr/>
                <p14:nvPr/>
              </p14:nvContentPartPr>
              <p14:xfrm>
                <a:off x="1769089" y="4524413"/>
                <a:ext cx="88560" cy="132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8E574F-C8A7-DEDA-0183-B2BA0CA277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60089" y="4515413"/>
                  <a:ext cx="106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1BE260-4045-6F78-07C5-FAB8214AE8E4}"/>
                    </a:ext>
                  </a:extLst>
                </p14:cNvPr>
                <p14:cNvContentPartPr/>
                <p14:nvPr/>
              </p14:nvContentPartPr>
              <p14:xfrm>
                <a:off x="1314409" y="4642133"/>
                <a:ext cx="587160" cy="141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1BE260-4045-6F78-07C5-FAB8214AE8E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05409" y="4633133"/>
                  <a:ext cx="604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789962-AACA-4EC5-6533-67F02E9FFF64}"/>
                    </a:ext>
                  </a:extLst>
                </p14:cNvPr>
                <p14:cNvContentPartPr/>
                <p14:nvPr/>
              </p14:nvContentPartPr>
              <p14:xfrm>
                <a:off x="1967449" y="4554293"/>
                <a:ext cx="2160" cy="2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789962-AACA-4EC5-6533-67F02E9FFF6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58449" y="4545293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2CB31B-5EA7-6BC0-A3EE-ECBD377C921B}"/>
                    </a:ext>
                  </a:extLst>
                </p14:cNvPr>
                <p14:cNvContentPartPr/>
                <p14:nvPr/>
              </p14:nvContentPartPr>
              <p14:xfrm>
                <a:off x="1980409" y="4642133"/>
                <a:ext cx="1440" cy="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2CB31B-5EA7-6BC0-A3EE-ECBD377C92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71409" y="4633133"/>
                  <a:ext cx="1908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7F813D2-D136-5C32-5891-544B53748F3E}"/>
                  </a:ext>
                </a:extLst>
              </p14:cNvPr>
              <p14:cNvContentPartPr/>
              <p14:nvPr/>
            </p14:nvContentPartPr>
            <p14:xfrm>
              <a:off x="8481318" y="3450092"/>
              <a:ext cx="360" cy="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7F813D2-D136-5C32-5891-544B53748F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72678" y="34414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62DDA67-A74B-0FBB-6D36-4D6C0C92EC8C}"/>
                  </a:ext>
                </a:extLst>
              </p14:cNvPr>
              <p14:cNvContentPartPr/>
              <p14:nvPr/>
            </p14:nvContentPartPr>
            <p14:xfrm>
              <a:off x="8190078" y="3394652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62DDA67-A74B-0FBB-6D36-4D6C0C92EC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81078" y="338565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4095364-CCAD-6E70-337A-45ABC6E66693}"/>
              </a:ext>
            </a:extLst>
          </p:cNvPr>
          <p:cNvGrpSpPr/>
          <p:nvPr/>
        </p:nvGrpSpPr>
        <p:grpSpPr>
          <a:xfrm>
            <a:off x="11710518" y="3530732"/>
            <a:ext cx="273960" cy="491040"/>
            <a:chOff x="11710518" y="3530732"/>
            <a:chExt cx="27396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1829122-AAD6-C5F7-7C79-3D8F30B832F9}"/>
                    </a:ext>
                  </a:extLst>
                </p14:cNvPr>
                <p14:cNvContentPartPr/>
                <p14:nvPr/>
              </p14:nvContentPartPr>
              <p14:xfrm>
                <a:off x="11778198" y="3530732"/>
                <a:ext cx="69840" cy="212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1829122-AAD6-C5F7-7C79-3D8F30B832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69558" y="3521732"/>
                  <a:ext cx="87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4E1DB1-E33C-6BDF-2724-5F2D61DDB58A}"/>
                    </a:ext>
                  </a:extLst>
                </p14:cNvPr>
                <p14:cNvContentPartPr/>
                <p14:nvPr/>
              </p14:nvContentPartPr>
              <p14:xfrm>
                <a:off x="11889438" y="3579332"/>
                <a:ext cx="95040" cy="244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4E1DB1-E33C-6BDF-2724-5F2D61DDB58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80438" y="3570332"/>
                  <a:ext cx="112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A4E5EA-5EFC-81C3-826E-F71B93D72C5C}"/>
                    </a:ext>
                  </a:extLst>
                </p14:cNvPr>
                <p14:cNvContentPartPr/>
                <p14:nvPr/>
              </p14:nvContentPartPr>
              <p14:xfrm>
                <a:off x="11710518" y="3901532"/>
                <a:ext cx="59760" cy="59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A4E5EA-5EFC-81C3-826E-F71B93D72C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701518" y="3892532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FFF120-1339-EFDD-16A7-43A418CB07A1}"/>
                    </a:ext>
                  </a:extLst>
                </p14:cNvPr>
                <p14:cNvContentPartPr/>
                <p14:nvPr/>
              </p14:nvContentPartPr>
              <p14:xfrm>
                <a:off x="11835798" y="3955172"/>
                <a:ext cx="70920" cy="66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FFF120-1339-EFDD-16A7-43A418CB07A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826798" y="3946532"/>
                  <a:ext cx="885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3325824-03B9-C821-3102-9FD10F657902}"/>
              </a:ext>
            </a:extLst>
          </p:cNvPr>
          <p:cNvGrpSpPr/>
          <p:nvPr/>
        </p:nvGrpSpPr>
        <p:grpSpPr>
          <a:xfrm>
            <a:off x="6815238" y="1058972"/>
            <a:ext cx="553680" cy="226080"/>
            <a:chOff x="6815238" y="1058972"/>
            <a:chExt cx="5536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FE2105-762B-0184-3DD1-E5C2E5AB8AC8}"/>
                    </a:ext>
                  </a:extLst>
                </p14:cNvPr>
                <p14:cNvContentPartPr/>
                <p14:nvPr/>
              </p14:nvContentPartPr>
              <p14:xfrm>
                <a:off x="6833238" y="1075172"/>
                <a:ext cx="4320" cy="209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FE2105-762B-0184-3DD1-E5C2E5AB8AC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24598" y="1066172"/>
                  <a:ext cx="21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40822BE-1050-AF9A-AF2B-6335153AE622}"/>
                    </a:ext>
                  </a:extLst>
                </p14:cNvPr>
                <p14:cNvContentPartPr/>
                <p14:nvPr/>
              </p14:nvContentPartPr>
              <p14:xfrm>
                <a:off x="6815238" y="1074452"/>
                <a:ext cx="122040" cy="11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40822BE-1050-AF9A-AF2B-6335153AE6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06238" y="1065452"/>
                  <a:ext cx="139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866324-0060-6C89-7112-9642838B0F50}"/>
                    </a:ext>
                  </a:extLst>
                </p14:cNvPr>
                <p14:cNvContentPartPr/>
                <p14:nvPr/>
              </p14:nvContentPartPr>
              <p14:xfrm>
                <a:off x="7006038" y="1098932"/>
                <a:ext cx="11520" cy="144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866324-0060-6C89-7112-9642838B0F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97038" y="1090292"/>
                  <a:ext cx="29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7F3CB5-B034-3C1A-BC9E-DC4FFB6D0718}"/>
                    </a:ext>
                  </a:extLst>
                </p14:cNvPr>
                <p14:cNvContentPartPr/>
                <p14:nvPr/>
              </p14:nvContentPartPr>
              <p14:xfrm>
                <a:off x="7014318" y="1058972"/>
                <a:ext cx="354600" cy="17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7F3CB5-B034-3C1A-BC9E-DC4FFB6D071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05678" y="1049972"/>
                  <a:ext cx="3722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7D735B-F022-5BD0-1450-FE99CEDEE538}"/>
              </a:ext>
            </a:extLst>
          </p:cNvPr>
          <p:cNvGrpSpPr/>
          <p:nvPr/>
        </p:nvGrpSpPr>
        <p:grpSpPr>
          <a:xfrm>
            <a:off x="6701838" y="2698412"/>
            <a:ext cx="630360" cy="136080"/>
            <a:chOff x="6701838" y="2698412"/>
            <a:chExt cx="6303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A9C07A-9620-5B93-8798-6A7E0567FDB9}"/>
                    </a:ext>
                  </a:extLst>
                </p14:cNvPr>
                <p14:cNvContentPartPr/>
                <p14:nvPr/>
              </p14:nvContentPartPr>
              <p14:xfrm>
                <a:off x="6701838" y="2698412"/>
                <a:ext cx="287280" cy="132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A9C07A-9620-5B93-8798-6A7E0567FDB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92838" y="2689772"/>
                  <a:ext cx="304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6474587-8C0D-BC1F-9569-3491A360342C}"/>
                    </a:ext>
                  </a:extLst>
                </p14:cNvPr>
                <p14:cNvContentPartPr/>
                <p14:nvPr/>
              </p14:nvContentPartPr>
              <p14:xfrm>
                <a:off x="7031958" y="2709932"/>
                <a:ext cx="127800" cy="124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6474587-8C0D-BC1F-9569-3491A36034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22958" y="2700932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B22F2C-40C8-091B-45BB-00EA9027F73A}"/>
                    </a:ext>
                  </a:extLst>
                </p14:cNvPr>
                <p14:cNvContentPartPr/>
                <p14:nvPr/>
              </p14:nvContentPartPr>
              <p14:xfrm>
                <a:off x="7208718" y="2700932"/>
                <a:ext cx="123480" cy="10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B22F2C-40C8-091B-45BB-00EA9027F73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00078" y="2692292"/>
                  <a:ext cx="14112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122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959DE-7CDB-93B6-73BA-BD57F9BB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7942" cy="4229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74F7B-B8F1-8C26-9D92-E5CD036F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36" y="882146"/>
            <a:ext cx="3937993" cy="2201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46523-C404-CA33-54DD-C50E6C3A39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-3585" r="184" b="3585"/>
          <a:stretch/>
        </p:blipFill>
        <p:spPr>
          <a:xfrm>
            <a:off x="7741616" y="3790333"/>
            <a:ext cx="4286985" cy="13166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87675F2-1151-E399-67DA-172EE887DECA}"/>
              </a:ext>
            </a:extLst>
          </p:cNvPr>
          <p:cNvGrpSpPr/>
          <p:nvPr/>
        </p:nvGrpSpPr>
        <p:grpSpPr>
          <a:xfrm>
            <a:off x="9137598" y="121172"/>
            <a:ext cx="588600" cy="293760"/>
            <a:chOff x="9137598" y="121172"/>
            <a:chExt cx="5886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185B6E-07BD-CC3A-2705-B560B8E07DCE}"/>
                    </a:ext>
                  </a:extLst>
                </p14:cNvPr>
                <p14:cNvContentPartPr/>
                <p14:nvPr/>
              </p14:nvContentPartPr>
              <p14:xfrm>
                <a:off x="9137598" y="188852"/>
                <a:ext cx="250200" cy="12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185B6E-07BD-CC3A-2705-B560B8E07D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8598" y="180212"/>
                  <a:ext cx="26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B33297-C014-0E59-2F0A-76F438D9EDA1}"/>
                    </a:ext>
                  </a:extLst>
                </p14:cNvPr>
                <p14:cNvContentPartPr/>
                <p14:nvPr/>
              </p14:nvContentPartPr>
              <p14:xfrm>
                <a:off x="9384918" y="121172"/>
                <a:ext cx="175320" cy="14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B33297-C014-0E59-2F0A-76F438D9ED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6278" y="112532"/>
                  <a:ext cx="192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9A0DDD-E210-C2A6-08E8-6654B5265424}"/>
                    </a:ext>
                  </a:extLst>
                </p14:cNvPr>
                <p14:cNvContentPartPr/>
                <p14:nvPr/>
              </p14:nvContentPartPr>
              <p14:xfrm>
                <a:off x="9558078" y="128732"/>
                <a:ext cx="99360" cy="11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9A0DDD-E210-C2A6-08E8-6654B52654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49438" y="119732"/>
                  <a:ext cx="117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7EC933-D77D-F7FB-AEE9-901625C0700A}"/>
                    </a:ext>
                  </a:extLst>
                </p14:cNvPr>
                <p14:cNvContentPartPr/>
                <p14:nvPr/>
              </p14:nvContentPartPr>
              <p14:xfrm>
                <a:off x="9141198" y="221972"/>
                <a:ext cx="585000" cy="19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7EC933-D77D-F7FB-AEE9-901625C070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32198" y="212972"/>
                  <a:ext cx="602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C22937-9419-1293-0842-E0079298AE26}"/>
              </a:ext>
            </a:extLst>
          </p:cNvPr>
          <p:cNvGrpSpPr/>
          <p:nvPr/>
        </p:nvGrpSpPr>
        <p:grpSpPr>
          <a:xfrm>
            <a:off x="7657051" y="571703"/>
            <a:ext cx="611280" cy="244800"/>
            <a:chOff x="6723798" y="750812"/>
            <a:chExt cx="6112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20EFE4-D8F2-D7B4-DB4B-A045D3B11CF4}"/>
                    </a:ext>
                  </a:extLst>
                </p14:cNvPr>
                <p14:cNvContentPartPr/>
                <p14:nvPr/>
              </p14:nvContentPartPr>
              <p14:xfrm>
                <a:off x="6729198" y="822812"/>
                <a:ext cx="3600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20EFE4-D8F2-D7B4-DB4B-A045D3B11C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20198" y="814172"/>
                  <a:ext cx="53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5BCE28-A718-3991-0CAF-C032699E39BE}"/>
                    </a:ext>
                  </a:extLst>
                </p14:cNvPr>
                <p14:cNvContentPartPr/>
                <p14:nvPr/>
              </p14:nvContentPartPr>
              <p14:xfrm>
                <a:off x="6723798" y="750812"/>
                <a:ext cx="144720" cy="15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5BCE28-A718-3991-0CAF-C032699E39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5158" y="742172"/>
                  <a:ext cx="162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E8B2ED-62A3-2596-3010-98677F55E69D}"/>
                    </a:ext>
                  </a:extLst>
                </p14:cNvPr>
                <p14:cNvContentPartPr/>
                <p14:nvPr/>
              </p14:nvContentPartPr>
              <p14:xfrm>
                <a:off x="6948438" y="869612"/>
                <a:ext cx="25560" cy="12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E8B2ED-62A3-2596-3010-98677F55E6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39798" y="860972"/>
                  <a:ext cx="43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ACF337-67F1-878D-9E15-61DE564964D6}"/>
                    </a:ext>
                  </a:extLst>
                </p14:cNvPr>
                <p14:cNvContentPartPr/>
                <p14:nvPr/>
              </p14:nvContentPartPr>
              <p14:xfrm>
                <a:off x="6967158" y="782492"/>
                <a:ext cx="367920" cy="163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ACF337-67F1-878D-9E15-61DE564964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58518" y="773852"/>
                  <a:ext cx="3855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A98819-7D7B-5934-1CA0-968F46156AB3}"/>
              </a:ext>
            </a:extLst>
          </p:cNvPr>
          <p:cNvGrpSpPr/>
          <p:nvPr/>
        </p:nvGrpSpPr>
        <p:grpSpPr>
          <a:xfrm>
            <a:off x="7451249" y="3517234"/>
            <a:ext cx="719280" cy="164160"/>
            <a:chOff x="6602838" y="4761572"/>
            <a:chExt cx="71928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21115B-C4BE-3A7F-26D2-2A1616946CAC}"/>
                    </a:ext>
                  </a:extLst>
                </p14:cNvPr>
                <p14:cNvContentPartPr/>
                <p14:nvPr/>
              </p14:nvContentPartPr>
              <p14:xfrm>
                <a:off x="6602838" y="4761572"/>
                <a:ext cx="306000" cy="12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21115B-C4BE-3A7F-26D2-2A1616946C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94198" y="4752932"/>
                  <a:ext cx="32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058507-7095-DE26-A093-B52C749CB75B}"/>
                    </a:ext>
                  </a:extLst>
                </p14:cNvPr>
                <p14:cNvContentPartPr/>
                <p14:nvPr/>
              </p14:nvContentPartPr>
              <p14:xfrm>
                <a:off x="6970758" y="4785692"/>
                <a:ext cx="155520" cy="11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058507-7095-DE26-A093-B52C749CB75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62118" y="4777052"/>
                  <a:ext cx="173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D814DB-42DD-EF16-17EA-8D7718D17C13}"/>
                    </a:ext>
                  </a:extLst>
                </p14:cNvPr>
                <p14:cNvContentPartPr/>
                <p14:nvPr/>
              </p14:nvContentPartPr>
              <p14:xfrm>
                <a:off x="7168038" y="4778852"/>
                <a:ext cx="15408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D814DB-42DD-EF16-17EA-8D7718D17C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59038" y="4769852"/>
                  <a:ext cx="171720" cy="164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/>
          <p:cNvSpPr txBox="1"/>
          <p:nvPr/>
        </p:nvSpPr>
        <p:spPr>
          <a:xfrm>
            <a:off x="7881691" y="4922293"/>
            <a:ext cx="13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ym typeface="Wingdings" panose="05000000000000000000" pitchFamily="2" charset="2"/>
              </a:rPr>
              <a:t> </a:t>
            </a:r>
            <a:r>
              <a:rPr lang="it-IT" b="1" dirty="0" err="1" smtClean="0">
                <a:solidFill>
                  <a:srgbClr val="FF0000"/>
                </a:solidFill>
              </a:rPr>
              <a:t>overhead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7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00E28-1A78-A9FE-B447-131A73B6B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02148" cy="4826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BB2C8-11D3-11E7-F655-6F1131C9B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26" y="3469064"/>
            <a:ext cx="5077174" cy="33889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CDA51-0930-AC33-31A8-A3DA8A390A21}"/>
              </a:ext>
            </a:extLst>
          </p:cNvPr>
          <p:cNvGrpSpPr/>
          <p:nvPr/>
        </p:nvGrpSpPr>
        <p:grpSpPr>
          <a:xfrm>
            <a:off x="7576638" y="3195572"/>
            <a:ext cx="487800" cy="322200"/>
            <a:chOff x="7576638" y="3195572"/>
            <a:chExt cx="48780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3C45F0-FB32-2382-427C-033CB9CEF930}"/>
                    </a:ext>
                  </a:extLst>
                </p14:cNvPr>
                <p14:cNvContentPartPr/>
                <p14:nvPr/>
              </p14:nvContentPartPr>
              <p14:xfrm>
                <a:off x="7576638" y="3195572"/>
                <a:ext cx="487800" cy="32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3C45F0-FB32-2382-427C-033CB9CEF9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67638" y="3186932"/>
                  <a:ext cx="5054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28BE96-6E46-90DB-2E74-75B97ED53010}"/>
                    </a:ext>
                  </a:extLst>
                </p14:cNvPr>
                <p14:cNvContentPartPr/>
                <p14:nvPr/>
              </p14:nvContentPartPr>
              <p14:xfrm>
                <a:off x="7667358" y="3290612"/>
                <a:ext cx="162000" cy="13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28BE96-6E46-90DB-2E74-75B97ED530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8358" y="3281612"/>
                  <a:ext cx="179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254CC48-4F73-54FB-6DDE-8090263EAEA5}"/>
                    </a:ext>
                  </a:extLst>
                </p14:cNvPr>
                <p14:cNvContentPartPr/>
                <p14:nvPr/>
              </p14:nvContentPartPr>
              <p14:xfrm>
                <a:off x="7837638" y="3282692"/>
                <a:ext cx="69120" cy="12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254CC48-4F73-54FB-6DDE-8090263EAE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28998" y="3273692"/>
                  <a:ext cx="867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F648F6-9978-14B4-00D5-518536AC4C13}"/>
              </a:ext>
            </a:extLst>
          </p:cNvPr>
          <p:cNvGrpSpPr/>
          <p:nvPr/>
        </p:nvGrpSpPr>
        <p:grpSpPr>
          <a:xfrm>
            <a:off x="9991518" y="6310652"/>
            <a:ext cx="192240" cy="355320"/>
            <a:chOff x="9991518" y="6310652"/>
            <a:chExt cx="19224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3C1391-AB78-23BB-3F9A-0D2F957BDFD8}"/>
                    </a:ext>
                  </a:extLst>
                </p14:cNvPr>
                <p14:cNvContentPartPr/>
                <p14:nvPr/>
              </p14:nvContentPartPr>
              <p14:xfrm>
                <a:off x="10049118" y="6310652"/>
                <a:ext cx="74520" cy="171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3C1391-AB78-23BB-3F9A-0D2F957BDF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40478" y="6301652"/>
                  <a:ext cx="92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4DDE8D-35C3-4463-CC60-6DABF8AC4B5C}"/>
                    </a:ext>
                  </a:extLst>
                </p14:cNvPr>
                <p14:cNvContentPartPr/>
                <p14:nvPr/>
              </p14:nvContentPartPr>
              <p14:xfrm>
                <a:off x="9991518" y="6596492"/>
                <a:ext cx="41760" cy="4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4DDE8D-35C3-4463-CC60-6DABF8AC4B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82518" y="6587852"/>
                  <a:ext cx="59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B93DD0-4AB0-7ACE-A69A-6EAA2146D61E}"/>
                    </a:ext>
                  </a:extLst>
                </p14:cNvPr>
                <p14:cNvContentPartPr/>
                <p14:nvPr/>
              </p14:nvContentPartPr>
              <p14:xfrm>
                <a:off x="10134078" y="6367172"/>
                <a:ext cx="49680" cy="16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B93DD0-4AB0-7ACE-A69A-6EAA2146D6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5078" y="6358532"/>
                  <a:ext cx="67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7260D25-B13C-8374-D73A-7BA2919885BE}"/>
                    </a:ext>
                  </a:extLst>
                </p14:cNvPr>
                <p14:cNvContentPartPr/>
                <p14:nvPr/>
              </p14:nvContentPartPr>
              <p14:xfrm>
                <a:off x="10104558" y="6626012"/>
                <a:ext cx="41760" cy="3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7260D25-B13C-8374-D73A-7BA2919885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95918" y="6617012"/>
                  <a:ext cx="59400" cy="5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453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9FAA7-6F7F-23C2-2B5C-F3E1A1EA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9" y="1052542"/>
            <a:ext cx="7214245" cy="5363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82525A3-00CC-7134-9018-6A1B3D4EBE85}"/>
              </a:ext>
            </a:extLst>
          </p:cNvPr>
          <p:cNvGrpSpPr/>
          <p:nvPr/>
        </p:nvGrpSpPr>
        <p:grpSpPr>
          <a:xfrm>
            <a:off x="573460" y="3203992"/>
            <a:ext cx="156960" cy="295920"/>
            <a:chOff x="690918" y="2534972"/>
            <a:chExt cx="1569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B010B0-0762-09F5-8FFF-C130FA41999F}"/>
                    </a:ext>
                  </a:extLst>
                </p14:cNvPr>
                <p14:cNvContentPartPr/>
                <p14:nvPr/>
              </p14:nvContentPartPr>
              <p14:xfrm>
                <a:off x="690918" y="2534972"/>
                <a:ext cx="95040" cy="204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B010B0-0762-09F5-8FFF-C130FA4199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278" y="2525972"/>
                  <a:ext cx="112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0D66D5-1BDB-4A28-81F4-48F62B192ECB}"/>
                    </a:ext>
                  </a:extLst>
                </p14:cNvPr>
                <p14:cNvContentPartPr/>
                <p14:nvPr/>
              </p14:nvContentPartPr>
              <p14:xfrm>
                <a:off x="801078" y="2768612"/>
                <a:ext cx="46800" cy="62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0D66D5-1BDB-4A28-81F4-48F62B192E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2078" y="2759972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1AE95E-0215-F9D5-4053-E1C61D7931F9}"/>
              </a:ext>
            </a:extLst>
          </p:cNvPr>
          <p:cNvGrpSpPr/>
          <p:nvPr/>
        </p:nvGrpSpPr>
        <p:grpSpPr>
          <a:xfrm>
            <a:off x="171078" y="253652"/>
            <a:ext cx="545400" cy="142920"/>
            <a:chOff x="171078" y="253652"/>
            <a:chExt cx="5454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D70AC0-1A26-9F9A-3BBC-02927275ED89}"/>
                    </a:ext>
                  </a:extLst>
                </p14:cNvPr>
                <p14:cNvContentPartPr/>
                <p14:nvPr/>
              </p14:nvContentPartPr>
              <p14:xfrm>
                <a:off x="171078" y="253652"/>
                <a:ext cx="268560" cy="14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D70AC0-1A26-9F9A-3BBC-02927275ED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2438" y="244652"/>
                  <a:ext cx="286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61FC3D-2A6A-86F5-A096-1DD13AEA5C4C}"/>
                    </a:ext>
                  </a:extLst>
                </p14:cNvPr>
                <p14:cNvContentPartPr/>
                <p14:nvPr/>
              </p14:nvContentPartPr>
              <p14:xfrm>
                <a:off x="460878" y="285332"/>
                <a:ext cx="73800" cy="9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61FC3D-2A6A-86F5-A096-1DD13AEA5C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2238" y="276332"/>
                  <a:ext cx="91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BF1D30-DCC6-85CD-31D6-76B61212B169}"/>
                    </a:ext>
                  </a:extLst>
                </p14:cNvPr>
                <p14:cNvContentPartPr/>
                <p14:nvPr/>
              </p14:nvContentPartPr>
              <p14:xfrm>
                <a:off x="517038" y="271292"/>
                <a:ext cx="73800" cy="11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BF1D30-DCC6-85CD-31D6-76B61212B1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038" y="262292"/>
                  <a:ext cx="91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6A391D-BDFB-617E-626A-25E48BE1C9BC}"/>
                    </a:ext>
                  </a:extLst>
                </p14:cNvPr>
                <p14:cNvContentPartPr/>
                <p14:nvPr/>
              </p14:nvContentPartPr>
              <p14:xfrm>
                <a:off x="627198" y="290372"/>
                <a:ext cx="7884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6A391D-BDFB-617E-626A-25E48BE1C9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8558" y="281372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4EB224-6A58-C294-F463-814CD0218392}"/>
                    </a:ext>
                  </a:extLst>
                </p14:cNvPr>
                <p14:cNvContentPartPr/>
                <p14:nvPr/>
              </p14:nvContentPartPr>
              <p14:xfrm>
                <a:off x="645918" y="255812"/>
                <a:ext cx="70560" cy="60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4EB224-6A58-C294-F463-814CD02183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7278" y="247172"/>
                  <a:ext cx="88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BA924D-A9D0-3E3E-839C-5F3BD303C7F7}"/>
              </a:ext>
            </a:extLst>
          </p:cNvPr>
          <p:cNvGrpSpPr/>
          <p:nvPr/>
        </p:nvGrpSpPr>
        <p:grpSpPr>
          <a:xfrm>
            <a:off x="1174038" y="232412"/>
            <a:ext cx="610920" cy="171360"/>
            <a:chOff x="1174038" y="232412"/>
            <a:chExt cx="6109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B5AE25-0BF2-522A-9B2F-6AF3B106113C}"/>
                    </a:ext>
                  </a:extLst>
                </p14:cNvPr>
                <p14:cNvContentPartPr/>
                <p14:nvPr/>
              </p14:nvContentPartPr>
              <p14:xfrm>
                <a:off x="1174038" y="281732"/>
                <a:ext cx="230760" cy="12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B5AE25-0BF2-522A-9B2F-6AF3B1061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65038" y="272732"/>
                  <a:ext cx="248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2257F9-9C37-88F8-5AA7-082B4F84BE79}"/>
                    </a:ext>
                  </a:extLst>
                </p14:cNvPr>
                <p14:cNvContentPartPr/>
                <p14:nvPr/>
              </p14:nvContentPartPr>
              <p14:xfrm>
                <a:off x="1304718" y="232412"/>
                <a:ext cx="89280" cy="5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2257F9-9C37-88F8-5AA7-082B4F84BE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96078" y="223772"/>
                  <a:ext cx="106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8EEBAD-A197-A280-0A4C-E0D2612A3445}"/>
                    </a:ext>
                  </a:extLst>
                </p14:cNvPr>
                <p14:cNvContentPartPr/>
                <p14:nvPr/>
              </p14:nvContentPartPr>
              <p14:xfrm>
                <a:off x="1475358" y="259412"/>
                <a:ext cx="309600" cy="11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8EEBAD-A197-A280-0A4C-E0D2612A34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66718" y="250772"/>
                  <a:ext cx="327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D586EE-1628-715D-FD13-0A451F6F7D7E}"/>
              </a:ext>
            </a:extLst>
          </p:cNvPr>
          <p:cNvGrpSpPr/>
          <p:nvPr/>
        </p:nvGrpSpPr>
        <p:grpSpPr>
          <a:xfrm>
            <a:off x="2282118" y="273812"/>
            <a:ext cx="702720" cy="119160"/>
            <a:chOff x="2282118" y="273812"/>
            <a:chExt cx="70272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EBE553-E184-D237-EF10-34041FFAC79A}"/>
                    </a:ext>
                  </a:extLst>
                </p14:cNvPr>
                <p14:cNvContentPartPr/>
                <p14:nvPr/>
              </p14:nvContentPartPr>
              <p14:xfrm>
                <a:off x="2282118" y="279932"/>
                <a:ext cx="112680" cy="10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EBE553-E184-D237-EF10-34041FFAC79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73118" y="271292"/>
                  <a:ext cx="130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203C28-6BB3-DE40-B793-881C90BA966D}"/>
                    </a:ext>
                  </a:extLst>
                </p14:cNvPr>
                <p14:cNvContentPartPr/>
                <p14:nvPr/>
              </p14:nvContentPartPr>
              <p14:xfrm>
                <a:off x="2366358" y="306932"/>
                <a:ext cx="186840" cy="7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203C28-6BB3-DE40-B793-881C90BA96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57358" y="297932"/>
                  <a:ext cx="204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F22BBC-0F5B-97AA-9B44-86A29611A08C}"/>
                    </a:ext>
                  </a:extLst>
                </p14:cNvPr>
                <p14:cNvContentPartPr/>
                <p14:nvPr/>
              </p14:nvContentPartPr>
              <p14:xfrm>
                <a:off x="2548878" y="284972"/>
                <a:ext cx="9720" cy="69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F22BBC-0F5B-97AA-9B44-86A29611A0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40238" y="276332"/>
                  <a:ext cx="27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64DDEA-F31E-C393-2B7F-0513926DE7C3}"/>
                    </a:ext>
                  </a:extLst>
                </p14:cNvPr>
                <p14:cNvContentPartPr/>
                <p14:nvPr/>
              </p14:nvContentPartPr>
              <p14:xfrm>
                <a:off x="2625558" y="273812"/>
                <a:ext cx="9972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64DDEA-F31E-C393-2B7F-0513926DE7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16558" y="265172"/>
                  <a:ext cx="11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27EEFD-E3B1-9E98-933A-5F88434C60B8}"/>
                    </a:ext>
                  </a:extLst>
                </p14:cNvPr>
                <p14:cNvContentPartPr/>
                <p14:nvPr/>
              </p14:nvContentPartPr>
              <p14:xfrm>
                <a:off x="2671638" y="347252"/>
                <a:ext cx="5256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27EEFD-E3B1-9E98-933A-5F88434C60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2998" y="338252"/>
                  <a:ext cx="70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3035FF-7F1C-F800-CA1E-D12DF881BECB}"/>
                    </a:ext>
                  </a:extLst>
                </p14:cNvPr>
                <p14:cNvContentPartPr/>
                <p14:nvPr/>
              </p14:nvContentPartPr>
              <p14:xfrm>
                <a:off x="2790438" y="277412"/>
                <a:ext cx="19440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3035FF-7F1C-F800-CA1E-D12DF881BE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1798" y="268772"/>
                  <a:ext cx="2120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62555F-7A39-CE77-3FF7-FA92407A9B1D}"/>
              </a:ext>
            </a:extLst>
          </p:cNvPr>
          <p:cNvGrpSpPr/>
          <p:nvPr/>
        </p:nvGrpSpPr>
        <p:grpSpPr>
          <a:xfrm>
            <a:off x="3328998" y="220892"/>
            <a:ext cx="974160" cy="163440"/>
            <a:chOff x="3328998" y="220892"/>
            <a:chExt cx="9741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2493EA-232C-A492-8565-7CC57360E27E}"/>
                    </a:ext>
                  </a:extLst>
                </p14:cNvPr>
                <p14:cNvContentPartPr/>
                <p14:nvPr/>
              </p14:nvContentPartPr>
              <p14:xfrm>
                <a:off x="3406038" y="274532"/>
                <a:ext cx="13320" cy="109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2493EA-232C-A492-8565-7CC57360E27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97398" y="265892"/>
                  <a:ext cx="3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08A6E7-F3F1-7C90-BEF2-0C818387D4B0}"/>
                    </a:ext>
                  </a:extLst>
                </p14:cNvPr>
                <p14:cNvContentPartPr/>
                <p14:nvPr/>
              </p14:nvContentPartPr>
              <p14:xfrm>
                <a:off x="3328998" y="244292"/>
                <a:ext cx="288720" cy="11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08A6E7-F3F1-7C90-BEF2-0C818387D4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19998" y="235292"/>
                  <a:ext cx="306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EAE84E-B0E7-E239-1154-8CB8DCCDBD1E}"/>
                    </a:ext>
                  </a:extLst>
                </p14:cNvPr>
                <p14:cNvContentPartPr/>
                <p14:nvPr/>
              </p14:nvContentPartPr>
              <p14:xfrm>
                <a:off x="3520158" y="310172"/>
                <a:ext cx="92880" cy="2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EAE84E-B0E7-E239-1154-8CB8DCCDBD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11518" y="301532"/>
                  <a:ext cx="110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1F911D-7F2C-C340-7A36-E17F33932A58}"/>
                    </a:ext>
                  </a:extLst>
                </p14:cNvPr>
                <p14:cNvContentPartPr/>
                <p14:nvPr/>
              </p14:nvContentPartPr>
              <p14:xfrm>
                <a:off x="3689358" y="230252"/>
                <a:ext cx="284040" cy="13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1F911D-7F2C-C340-7A36-E17F33932A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80358" y="221612"/>
                  <a:ext cx="301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FE1406-E1DF-2D0D-530B-0668F1D60869}"/>
                    </a:ext>
                  </a:extLst>
                </p14:cNvPr>
                <p14:cNvContentPartPr/>
                <p14:nvPr/>
              </p14:nvContentPartPr>
              <p14:xfrm>
                <a:off x="3894198" y="229532"/>
                <a:ext cx="104040" cy="69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FE1406-E1DF-2D0D-530B-0668F1D608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85198" y="220532"/>
                  <a:ext cx="121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5B254F9-5003-919C-B85D-78F51E3FB6AE}"/>
                    </a:ext>
                  </a:extLst>
                </p14:cNvPr>
                <p14:cNvContentPartPr/>
                <p14:nvPr/>
              </p14:nvContentPartPr>
              <p14:xfrm>
                <a:off x="4025598" y="220892"/>
                <a:ext cx="111600" cy="128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5B254F9-5003-919C-B85D-78F51E3FB6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16958" y="211892"/>
                  <a:ext cx="129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CA3487-E808-EDDD-B9D2-2984EAB1E62C}"/>
                    </a:ext>
                  </a:extLst>
                </p14:cNvPr>
                <p14:cNvContentPartPr/>
                <p14:nvPr/>
              </p14:nvContentPartPr>
              <p14:xfrm>
                <a:off x="4079238" y="264452"/>
                <a:ext cx="223920" cy="7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CA3487-E808-EDDD-B9D2-2984EAB1E6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70238" y="255812"/>
                  <a:ext cx="2415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FBE05A-5701-F025-A612-6FEABA730203}"/>
              </a:ext>
            </a:extLst>
          </p:cNvPr>
          <p:cNvGrpSpPr/>
          <p:nvPr/>
        </p:nvGrpSpPr>
        <p:grpSpPr>
          <a:xfrm>
            <a:off x="4723998" y="220892"/>
            <a:ext cx="616320" cy="141840"/>
            <a:chOff x="4723998" y="220892"/>
            <a:chExt cx="61632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AD4C28-E8F1-E25B-3E60-C1C5B82A7E91}"/>
                    </a:ext>
                  </a:extLst>
                </p14:cNvPr>
                <p14:cNvContentPartPr/>
                <p14:nvPr/>
              </p14:nvContentPartPr>
              <p14:xfrm>
                <a:off x="4723998" y="220892"/>
                <a:ext cx="5382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AD4C28-E8F1-E25B-3E60-C1C5B82A7E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14998" y="212252"/>
                  <a:ext cx="555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85AADB-4A5E-8348-CD6F-3F03BDEFD3FD}"/>
                    </a:ext>
                  </a:extLst>
                </p14:cNvPr>
                <p14:cNvContentPartPr/>
                <p14:nvPr/>
              </p14:nvContentPartPr>
              <p14:xfrm>
                <a:off x="5243838" y="232412"/>
                <a:ext cx="96480" cy="83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85AADB-4A5E-8348-CD6F-3F03BDEFD3F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4838" y="223412"/>
                  <a:ext cx="1141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E08D8C-AE94-C227-3CB1-5260828EA936}"/>
              </a:ext>
            </a:extLst>
          </p:cNvPr>
          <p:cNvGrpSpPr/>
          <p:nvPr/>
        </p:nvGrpSpPr>
        <p:grpSpPr>
          <a:xfrm>
            <a:off x="5753238" y="254732"/>
            <a:ext cx="187920" cy="101160"/>
            <a:chOff x="5753238" y="254732"/>
            <a:chExt cx="18792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3B4A4D-44A3-B0F1-8066-932B1448FC36}"/>
                    </a:ext>
                  </a:extLst>
                </p14:cNvPr>
                <p14:cNvContentPartPr/>
                <p14:nvPr/>
              </p14:nvContentPartPr>
              <p14:xfrm>
                <a:off x="5753238" y="272372"/>
                <a:ext cx="25560" cy="7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3B4A4D-44A3-B0F1-8066-932B1448FC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44238" y="263372"/>
                  <a:ext cx="43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A30727-7D6D-5292-95B4-8C3B09ACA5EC}"/>
                    </a:ext>
                  </a:extLst>
                </p14:cNvPr>
                <p14:cNvContentPartPr/>
                <p14:nvPr/>
              </p14:nvContentPartPr>
              <p14:xfrm>
                <a:off x="5807958" y="254732"/>
                <a:ext cx="133200" cy="10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A30727-7D6D-5292-95B4-8C3B09ACA5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9318" y="245732"/>
                  <a:ext cx="1508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F53330C-B0B2-E644-B562-32E0D5FE9732}"/>
              </a:ext>
            </a:extLst>
          </p:cNvPr>
          <p:cNvGrpSpPr/>
          <p:nvPr/>
        </p:nvGrpSpPr>
        <p:grpSpPr>
          <a:xfrm>
            <a:off x="6285678" y="206852"/>
            <a:ext cx="1401120" cy="156600"/>
            <a:chOff x="6285678" y="206852"/>
            <a:chExt cx="14011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EE12723-0A68-83DB-4C3A-3B0424B764C2}"/>
                    </a:ext>
                  </a:extLst>
                </p14:cNvPr>
                <p14:cNvContentPartPr/>
                <p14:nvPr/>
              </p14:nvContentPartPr>
              <p14:xfrm>
                <a:off x="6313758" y="273812"/>
                <a:ext cx="5724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EE12723-0A68-83DB-4C3A-3B0424B764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04758" y="265172"/>
                  <a:ext cx="7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1868A8-C5D3-5A5A-5EE5-BFCDCE63E651}"/>
                    </a:ext>
                  </a:extLst>
                </p14:cNvPr>
                <p14:cNvContentPartPr/>
                <p14:nvPr/>
              </p14:nvContentPartPr>
              <p14:xfrm>
                <a:off x="6327798" y="227012"/>
                <a:ext cx="64800" cy="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1868A8-C5D3-5A5A-5EE5-BFCDCE63E65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18798" y="218372"/>
                  <a:ext cx="82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087F11-E5D1-BEA4-6CC2-75700D06C865}"/>
                    </a:ext>
                  </a:extLst>
                </p14:cNvPr>
                <p14:cNvContentPartPr/>
                <p14:nvPr/>
              </p14:nvContentPartPr>
              <p14:xfrm>
                <a:off x="6285678" y="289292"/>
                <a:ext cx="57240" cy="9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087F11-E5D1-BEA4-6CC2-75700D06C86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76678" y="280292"/>
                  <a:ext cx="74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0CBF78-6364-D9FB-65D9-8283B9EB1F75}"/>
                    </a:ext>
                  </a:extLst>
                </p14:cNvPr>
                <p14:cNvContentPartPr/>
                <p14:nvPr/>
              </p14:nvContentPartPr>
              <p14:xfrm>
                <a:off x="6452718" y="267692"/>
                <a:ext cx="79560" cy="8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0CBF78-6364-D9FB-65D9-8283B9EB1F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44078" y="259052"/>
                  <a:ext cx="97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DD9975-60D1-DC05-9188-D41E9103C9D6}"/>
                    </a:ext>
                  </a:extLst>
                </p14:cNvPr>
                <p14:cNvContentPartPr/>
                <p14:nvPr/>
              </p14:nvContentPartPr>
              <p14:xfrm>
                <a:off x="6561078" y="221972"/>
                <a:ext cx="109800" cy="118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DD9975-60D1-DC05-9188-D41E9103C9D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52438" y="212972"/>
                  <a:ext cx="127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6CB41B-D7AD-D28D-3485-F4F3FA940E51}"/>
                    </a:ext>
                  </a:extLst>
                </p14:cNvPr>
                <p14:cNvContentPartPr/>
                <p14:nvPr/>
              </p14:nvContentPartPr>
              <p14:xfrm>
                <a:off x="7032318" y="231332"/>
                <a:ext cx="104400" cy="13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6CB41B-D7AD-D28D-3485-F4F3FA940E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23318" y="222332"/>
                  <a:ext cx="12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D82EE5-0873-1650-58B3-D4A6DCAC3958}"/>
                    </a:ext>
                  </a:extLst>
                </p14:cNvPr>
                <p14:cNvContentPartPr/>
                <p14:nvPr/>
              </p14:nvContentPartPr>
              <p14:xfrm>
                <a:off x="7046358" y="257612"/>
                <a:ext cx="171720" cy="78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D82EE5-0873-1650-58B3-D4A6DCAC395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7358" y="248612"/>
                  <a:ext cx="189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3A54EE-8820-91C8-C026-D20BA470299F}"/>
                    </a:ext>
                  </a:extLst>
                </p14:cNvPr>
                <p14:cNvContentPartPr/>
                <p14:nvPr/>
              </p14:nvContentPartPr>
              <p14:xfrm>
                <a:off x="7278918" y="255812"/>
                <a:ext cx="407880" cy="8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3A54EE-8820-91C8-C026-D20BA470299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69918" y="247172"/>
                  <a:ext cx="425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D5D335-2978-075D-A815-D640DC4E8C09}"/>
                    </a:ext>
                  </a:extLst>
                </p14:cNvPr>
                <p14:cNvContentPartPr/>
                <p14:nvPr/>
              </p14:nvContentPartPr>
              <p14:xfrm>
                <a:off x="7582398" y="206852"/>
                <a:ext cx="86040" cy="57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D5D335-2978-075D-A815-D640DC4E8C0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73398" y="197852"/>
                  <a:ext cx="103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B85FC64-2F1B-658F-0E50-56DFE19110DA}"/>
                    </a:ext>
                  </a:extLst>
                </p14:cNvPr>
                <p14:cNvContentPartPr/>
                <p14:nvPr/>
              </p14:nvContentPartPr>
              <p14:xfrm>
                <a:off x="6695358" y="248252"/>
                <a:ext cx="167040" cy="8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B85FC64-2F1B-658F-0E50-56DFE19110D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86358" y="239612"/>
                  <a:ext cx="184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4A83D25-9F1A-C361-0275-8A951EAB8481}"/>
                    </a:ext>
                  </a:extLst>
                </p14:cNvPr>
                <p14:cNvContentPartPr/>
                <p14:nvPr/>
              </p14:nvContentPartPr>
              <p14:xfrm>
                <a:off x="6869958" y="247532"/>
                <a:ext cx="81720" cy="82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4A83D25-9F1A-C361-0275-8A951EAB84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61318" y="238532"/>
                  <a:ext cx="99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BA5A0A-493E-4C1B-75FA-D6BC1ADD110D}"/>
              </a:ext>
            </a:extLst>
          </p:cNvPr>
          <p:cNvGrpSpPr/>
          <p:nvPr/>
        </p:nvGrpSpPr>
        <p:grpSpPr>
          <a:xfrm>
            <a:off x="7948878" y="124412"/>
            <a:ext cx="135720" cy="307800"/>
            <a:chOff x="7948878" y="124412"/>
            <a:chExt cx="13572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6E11A4-1390-7FC8-A208-FC2F1F3D5B48}"/>
                    </a:ext>
                  </a:extLst>
                </p14:cNvPr>
                <p14:cNvContentPartPr/>
                <p14:nvPr/>
              </p14:nvContentPartPr>
              <p14:xfrm>
                <a:off x="7948878" y="124412"/>
                <a:ext cx="135720" cy="20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6E11A4-1390-7FC8-A208-FC2F1F3D5B4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39878" y="115412"/>
                  <a:ext cx="153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6F553D-1A83-3B8B-6594-F21E5E6C3D62}"/>
                    </a:ext>
                  </a:extLst>
                </p14:cNvPr>
                <p14:cNvContentPartPr/>
                <p14:nvPr/>
              </p14:nvContentPartPr>
              <p14:xfrm>
                <a:off x="8053278" y="378932"/>
                <a:ext cx="26280" cy="5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6F553D-1A83-3B8B-6594-F21E5E6C3D6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44278" y="370292"/>
                  <a:ext cx="4392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B51027-F48E-5043-F426-BA613C183ECA}"/>
              </a:ext>
            </a:extLst>
          </p:cNvPr>
          <p:cNvGrpSpPr/>
          <p:nvPr/>
        </p:nvGrpSpPr>
        <p:grpSpPr>
          <a:xfrm>
            <a:off x="8186709" y="5007038"/>
            <a:ext cx="473040" cy="214200"/>
            <a:chOff x="7771930" y="5120159"/>
            <a:chExt cx="4730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BD170C-54BA-7350-C00F-3B427AEBD2E3}"/>
                    </a:ext>
                  </a:extLst>
                </p14:cNvPr>
                <p14:cNvContentPartPr/>
                <p14:nvPr/>
              </p14:nvContentPartPr>
              <p14:xfrm>
                <a:off x="7771930" y="5183159"/>
                <a:ext cx="225000" cy="113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BD170C-54BA-7350-C00F-3B427AEBD2E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62930" y="5174159"/>
                  <a:ext cx="242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E5FE14-BB0C-2255-4177-A7B9147737F1}"/>
                    </a:ext>
                  </a:extLst>
                </p14:cNvPr>
                <p14:cNvContentPartPr/>
                <p14:nvPr/>
              </p14:nvContentPartPr>
              <p14:xfrm>
                <a:off x="7974610" y="5120159"/>
                <a:ext cx="128160" cy="134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E5FE14-BB0C-2255-4177-A7B9147737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65970" y="5111159"/>
                  <a:ext cx="145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D85916-3E53-3E56-94BA-9C7B6AC83670}"/>
                    </a:ext>
                  </a:extLst>
                </p14:cNvPr>
                <p14:cNvContentPartPr/>
                <p14:nvPr/>
              </p14:nvContentPartPr>
              <p14:xfrm>
                <a:off x="8139850" y="5131319"/>
                <a:ext cx="6120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D85916-3E53-3E56-94BA-9C7B6AC836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30850" y="5122679"/>
                  <a:ext cx="78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FF10D06-F333-908C-3ABD-8767E4BEDFDE}"/>
                    </a:ext>
                  </a:extLst>
                </p14:cNvPr>
                <p14:cNvContentPartPr/>
                <p14:nvPr/>
              </p14:nvContentPartPr>
              <p14:xfrm>
                <a:off x="7837810" y="5201159"/>
                <a:ext cx="407160" cy="13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FF10D06-F333-908C-3ABD-8767E4BEDFD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29170" y="5192519"/>
                  <a:ext cx="4248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9906E0-BBB7-3C4F-4A41-CAE80AEB5208}"/>
                  </a:ext>
                </a:extLst>
              </p14:cNvPr>
              <p14:cNvContentPartPr/>
              <p14:nvPr/>
            </p14:nvContentPartPr>
            <p14:xfrm>
              <a:off x="7654570" y="5467919"/>
              <a:ext cx="486360" cy="130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9906E0-BBB7-3C4F-4A41-CAE80AEB520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645930" y="5458919"/>
                <a:ext cx="50400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4FC6D5A4-B39B-1F53-EC39-8F180CCA09E4}"/>
              </a:ext>
            </a:extLst>
          </p:cNvPr>
          <p:cNvGrpSpPr/>
          <p:nvPr/>
        </p:nvGrpSpPr>
        <p:grpSpPr>
          <a:xfrm>
            <a:off x="8548090" y="5389439"/>
            <a:ext cx="752040" cy="180000"/>
            <a:chOff x="8548090" y="5389439"/>
            <a:chExt cx="75204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03A7060-F5D8-16D8-F6FE-6EFFA58FFCD7}"/>
                    </a:ext>
                  </a:extLst>
                </p14:cNvPr>
                <p14:cNvContentPartPr/>
                <p14:nvPr/>
              </p14:nvContentPartPr>
              <p14:xfrm>
                <a:off x="8634850" y="5441639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03A7060-F5D8-16D8-F6FE-6EFFA58FFCD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25850" y="54329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62461F5-08C9-A5F1-84DE-847E14EA4934}"/>
                    </a:ext>
                  </a:extLst>
                </p14:cNvPr>
                <p14:cNvContentPartPr/>
                <p14:nvPr/>
              </p14:nvContentPartPr>
              <p14:xfrm>
                <a:off x="8619370" y="5432279"/>
                <a:ext cx="29880" cy="137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62461F5-08C9-A5F1-84DE-847E14EA49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10370" y="5423639"/>
                  <a:ext cx="47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B00592-6E4E-A8CB-EF24-83B9DD943E4F}"/>
                    </a:ext>
                  </a:extLst>
                </p14:cNvPr>
                <p14:cNvContentPartPr/>
                <p14:nvPr/>
              </p14:nvContentPartPr>
              <p14:xfrm>
                <a:off x="8548090" y="5422559"/>
                <a:ext cx="15120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B00592-6E4E-A8CB-EF24-83B9DD943E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39450" y="5413559"/>
                  <a:ext cx="168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DE81EE-EACE-F3A0-3880-662A33663F0D}"/>
                    </a:ext>
                  </a:extLst>
                </p14:cNvPr>
                <p14:cNvContentPartPr/>
                <p14:nvPr/>
              </p14:nvContentPartPr>
              <p14:xfrm>
                <a:off x="8746450" y="5441279"/>
                <a:ext cx="73080" cy="10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DE81EE-EACE-F3A0-3880-662A33663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37810" y="5432279"/>
                  <a:ext cx="9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76D47C5-0659-A918-2C23-44C5C2DEEDCB}"/>
                    </a:ext>
                  </a:extLst>
                </p14:cNvPr>
                <p14:cNvContentPartPr/>
                <p14:nvPr/>
              </p14:nvContentPartPr>
              <p14:xfrm>
                <a:off x="8741410" y="5492039"/>
                <a:ext cx="65160" cy="8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76D47C5-0659-A918-2C23-44C5C2DEED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32410" y="5483039"/>
                  <a:ext cx="82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67E0993-1A90-E13F-F64B-ED8BDF269B96}"/>
                    </a:ext>
                  </a:extLst>
                </p14:cNvPr>
                <p14:cNvContentPartPr/>
                <p14:nvPr/>
              </p14:nvContentPartPr>
              <p14:xfrm>
                <a:off x="8874250" y="5428319"/>
                <a:ext cx="181080" cy="114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67E0993-1A90-E13F-F64B-ED8BDF269B9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65250" y="5419319"/>
                  <a:ext cx="198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B8459B-2972-0120-CDA6-E10884B9BA7D}"/>
                    </a:ext>
                  </a:extLst>
                </p14:cNvPr>
                <p14:cNvContentPartPr/>
                <p14:nvPr/>
              </p14:nvContentPartPr>
              <p14:xfrm>
                <a:off x="8982970" y="5389439"/>
                <a:ext cx="170640" cy="14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B8459B-2972-0120-CDA6-E10884B9BA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74330" y="5380799"/>
                  <a:ext cx="188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AF5561-A223-813A-9817-35BA486FE1D6}"/>
                    </a:ext>
                  </a:extLst>
                </p14:cNvPr>
                <p14:cNvContentPartPr/>
                <p14:nvPr/>
              </p14:nvContentPartPr>
              <p14:xfrm>
                <a:off x="9137410" y="5423999"/>
                <a:ext cx="52560" cy="81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AF5561-A223-813A-9817-35BA486FE1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28770" y="5415359"/>
                  <a:ext cx="70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CC9701-5100-1F84-B75F-7CA6D020B90D}"/>
                    </a:ext>
                  </a:extLst>
                </p14:cNvPr>
                <p14:cNvContentPartPr/>
                <p14:nvPr/>
              </p14:nvContentPartPr>
              <p14:xfrm>
                <a:off x="9103570" y="5484479"/>
                <a:ext cx="72360" cy="2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CC9701-5100-1F84-B75F-7CA6D020B9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094570" y="5475479"/>
                  <a:ext cx="90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19181A-083F-1FC5-F5C4-FBD8359F93DB}"/>
                    </a:ext>
                  </a:extLst>
                </p14:cNvPr>
                <p14:cNvContentPartPr/>
                <p14:nvPr/>
              </p14:nvContentPartPr>
              <p14:xfrm>
                <a:off x="9215170" y="5438039"/>
                <a:ext cx="84960" cy="7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19181A-083F-1FC5-F5C4-FBD8359F93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06530" y="5429039"/>
                  <a:ext cx="1026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0B1D6B-E45A-41BD-E16C-8E810339C5E7}"/>
              </a:ext>
            </a:extLst>
          </p:cNvPr>
          <p:cNvGrpSpPr/>
          <p:nvPr/>
        </p:nvGrpSpPr>
        <p:grpSpPr>
          <a:xfrm>
            <a:off x="7722142" y="5773032"/>
            <a:ext cx="843840" cy="148320"/>
            <a:chOff x="7722142" y="5773032"/>
            <a:chExt cx="84384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DC8F90-FA9E-2152-AE2F-0EF0A27A2700}"/>
                    </a:ext>
                  </a:extLst>
                </p14:cNvPr>
                <p14:cNvContentPartPr/>
                <p14:nvPr/>
              </p14:nvContentPartPr>
              <p14:xfrm>
                <a:off x="8055502" y="5809752"/>
                <a:ext cx="91080" cy="9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DC8F90-FA9E-2152-AE2F-0EF0A27A27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46862" y="5800752"/>
                  <a:ext cx="108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9FC834-73E4-C518-BEDA-8DA39A6CB909}"/>
                    </a:ext>
                  </a:extLst>
                </p14:cNvPr>
                <p14:cNvContentPartPr/>
                <p14:nvPr/>
              </p14:nvContentPartPr>
              <p14:xfrm>
                <a:off x="8182942" y="5852232"/>
                <a:ext cx="103320" cy="59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9FC834-73E4-C518-BEDA-8DA39A6CB9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74302" y="5843232"/>
                  <a:ext cx="120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1D327D0-6574-40C9-E257-B11BD7DD62FD}"/>
                    </a:ext>
                  </a:extLst>
                </p14:cNvPr>
                <p14:cNvContentPartPr/>
                <p14:nvPr/>
              </p14:nvContentPartPr>
              <p14:xfrm>
                <a:off x="8352142" y="5831352"/>
                <a:ext cx="74520" cy="68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D327D0-6574-40C9-E257-B11BD7DD62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43142" y="5822712"/>
                  <a:ext cx="9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F93E0F-54ED-68D3-E996-FC1FDB3EF609}"/>
                    </a:ext>
                  </a:extLst>
                </p14:cNvPr>
                <p14:cNvContentPartPr/>
                <p14:nvPr/>
              </p14:nvContentPartPr>
              <p14:xfrm>
                <a:off x="8347462" y="5773032"/>
                <a:ext cx="77760" cy="63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F93E0F-54ED-68D3-E996-FC1FDB3EF6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38462" y="5764032"/>
                  <a:ext cx="95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7888CB-DF7A-437B-4FB0-1B7F327EFF48}"/>
                    </a:ext>
                  </a:extLst>
                </p14:cNvPr>
                <p14:cNvContentPartPr/>
                <p14:nvPr/>
              </p14:nvContentPartPr>
              <p14:xfrm>
                <a:off x="8466262" y="5822712"/>
                <a:ext cx="99720" cy="68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7888CB-DF7A-437B-4FB0-1B7F327EFF4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57262" y="5813712"/>
                  <a:ext cx="117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EEBF8B-D289-BADC-78C2-202F525FC7FA}"/>
                    </a:ext>
                  </a:extLst>
                </p14:cNvPr>
                <p14:cNvContentPartPr/>
                <p14:nvPr/>
              </p14:nvContentPartPr>
              <p14:xfrm>
                <a:off x="7722142" y="5819472"/>
                <a:ext cx="155160" cy="101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EEBF8B-D289-BADC-78C2-202F525FC7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13142" y="5810472"/>
                  <a:ext cx="172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06DCEFF-A70D-D6D2-1554-B2819E9B3501}"/>
                    </a:ext>
                  </a:extLst>
                </p14:cNvPr>
                <p14:cNvContentPartPr/>
                <p14:nvPr/>
              </p14:nvContentPartPr>
              <p14:xfrm>
                <a:off x="7889902" y="5888952"/>
                <a:ext cx="81000" cy="2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06DCEFF-A70D-D6D2-1554-B2819E9B350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80902" y="5879952"/>
                  <a:ext cx="98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082433A-AC2B-9B20-87FF-010C3DB1162E}"/>
                    </a:ext>
                  </a:extLst>
                </p14:cNvPr>
                <p14:cNvContentPartPr/>
                <p14:nvPr/>
              </p14:nvContentPartPr>
              <p14:xfrm>
                <a:off x="7913662" y="5833152"/>
                <a:ext cx="60480" cy="7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082433A-AC2B-9B20-87FF-010C3DB1162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05022" y="5824512"/>
                  <a:ext cx="7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B7999B1-9310-D140-662A-8A039248A84A}"/>
                    </a:ext>
                  </a:extLst>
                </p14:cNvPr>
                <p14:cNvContentPartPr/>
                <p14:nvPr/>
              </p14:nvContentPartPr>
              <p14:xfrm>
                <a:off x="7934902" y="5807952"/>
                <a:ext cx="58320" cy="22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B7999B1-9310-D140-662A-8A039248A84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25902" y="5799312"/>
                  <a:ext cx="75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5A7B35-2A1C-0E7B-CBF9-84FAC5CA8D13}"/>
                    </a:ext>
                  </a:extLst>
                </p14:cNvPr>
                <p14:cNvContentPartPr/>
                <p14:nvPr/>
              </p14:nvContentPartPr>
              <p14:xfrm>
                <a:off x="7925542" y="5833152"/>
                <a:ext cx="33120" cy="18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5A7B35-2A1C-0E7B-CBF9-84FAC5CA8D1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16542" y="5824512"/>
                  <a:ext cx="50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A9F45F7-1278-E810-E95C-22560137CF48}"/>
              </a:ext>
            </a:extLst>
          </p:cNvPr>
          <p:cNvGrpSpPr/>
          <p:nvPr/>
        </p:nvGrpSpPr>
        <p:grpSpPr>
          <a:xfrm>
            <a:off x="8878462" y="5722632"/>
            <a:ext cx="588960" cy="164520"/>
            <a:chOff x="8878462" y="5722632"/>
            <a:chExt cx="58896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4EA7F9-670A-AFF1-EB37-36F1CA22E97C}"/>
                    </a:ext>
                  </a:extLst>
                </p14:cNvPr>
                <p14:cNvContentPartPr/>
                <p14:nvPr/>
              </p14:nvContentPartPr>
              <p14:xfrm>
                <a:off x="8878462" y="5742072"/>
                <a:ext cx="226440" cy="133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4EA7F9-670A-AFF1-EB37-36F1CA22E97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869462" y="5733072"/>
                  <a:ext cx="244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FB6C1D9-08A2-B48A-A3E1-EE9275B01967}"/>
                    </a:ext>
                  </a:extLst>
                </p14:cNvPr>
                <p14:cNvContentPartPr/>
                <p14:nvPr/>
              </p14:nvContentPartPr>
              <p14:xfrm>
                <a:off x="9008062" y="5729112"/>
                <a:ext cx="68400" cy="79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FB6C1D9-08A2-B48A-A3E1-EE9275B0196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99062" y="5720112"/>
                  <a:ext cx="86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E921E7-6EDC-23FA-4A07-6A8A9E9A4046}"/>
                    </a:ext>
                  </a:extLst>
                </p14:cNvPr>
                <p14:cNvContentPartPr/>
                <p14:nvPr/>
              </p14:nvContentPartPr>
              <p14:xfrm>
                <a:off x="9128662" y="5756472"/>
                <a:ext cx="208080" cy="9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E921E7-6EDC-23FA-4A07-6A8A9E9A404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19662" y="5747832"/>
                  <a:ext cx="225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EA62E86-5C62-03A0-3969-10B0BF987004}"/>
                    </a:ext>
                  </a:extLst>
                </p14:cNvPr>
                <p14:cNvContentPartPr/>
                <p14:nvPr/>
              </p14:nvContentPartPr>
              <p14:xfrm>
                <a:off x="9268342" y="5722632"/>
                <a:ext cx="77040" cy="7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EA62E86-5C62-03A0-3969-10B0BF9870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59702" y="5713632"/>
                  <a:ext cx="94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F139DF-F4C4-97B6-9EFE-A40D96E8ABA1}"/>
                    </a:ext>
                  </a:extLst>
                </p14:cNvPr>
                <p14:cNvContentPartPr/>
                <p14:nvPr/>
              </p14:nvContentPartPr>
              <p14:xfrm>
                <a:off x="9268342" y="5778072"/>
                <a:ext cx="74160" cy="9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F139DF-F4C4-97B6-9EFE-A40D96E8AB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259702" y="5769432"/>
                  <a:ext cx="91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B86EF03-FAD5-97D2-06E6-392F051895A8}"/>
                    </a:ext>
                  </a:extLst>
                </p14:cNvPr>
                <p14:cNvContentPartPr/>
                <p14:nvPr/>
              </p14:nvContentPartPr>
              <p14:xfrm>
                <a:off x="9347542" y="5769072"/>
                <a:ext cx="119880" cy="118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B86EF03-FAD5-97D2-06E6-392F051895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338902" y="5760072"/>
                  <a:ext cx="1375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EC9C291-3B20-287A-EEC6-267E3C53BCE9}"/>
              </a:ext>
            </a:extLst>
          </p:cNvPr>
          <p:cNvGrpSpPr/>
          <p:nvPr/>
        </p:nvGrpSpPr>
        <p:grpSpPr>
          <a:xfrm>
            <a:off x="7319958" y="4121132"/>
            <a:ext cx="1041840" cy="760680"/>
            <a:chOff x="7319958" y="4121132"/>
            <a:chExt cx="1041840" cy="7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D6EEC46-B914-D8BC-BEBC-C96578FE2251}"/>
                    </a:ext>
                  </a:extLst>
                </p14:cNvPr>
                <p14:cNvContentPartPr/>
                <p14:nvPr/>
              </p14:nvContentPartPr>
              <p14:xfrm>
                <a:off x="7319958" y="4121132"/>
                <a:ext cx="983880" cy="690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D6EEC46-B914-D8BC-BEBC-C96578FE225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11318" y="4112132"/>
                  <a:ext cx="10015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16CA2AC-4E4D-76D2-C167-2C0EE0DF43E0}"/>
                    </a:ext>
                  </a:extLst>
                </p14:cNvPr>
                <p14:cNvContentPartPr/>
                <p14:nvPr/>
              </p14:nvContentPartPr>
              <p14:xfrm>
                <a:off x="8147958" y="4698572"/>
                <a:ext cx="213840" cy="183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6CA2AC-4E4D-76D2-C167-2C0EE0DF43E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39318" y="4689932"/>
                  <a:ext cx="23148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317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D91CE8-BB15-6C43-3B2C-AF3538B25617}"/>
              </a:ext>
            </a:extLst>
          </p:cNvPr>
          <p:cNvGrpSpPr/>
          <p:nvPr/>
        </p:nvGrpSpPr>
        <p:grpSpPr>
          <a:xfrm>
            <a:off x="10664191" y="461532"/>
            <a:ext cx="669240" cy="284400"/>
            <a:chOff x="10230558" y="489812"/>
            <a:chExt cx="6692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C5A4BF2-C724-E798-B73C-2E10191FFDB1}"/>
                    </a:ext>
                  </a:extLst>
                </p14:cNvPr>
                <p14:cNvContentPartPr/>
                <p14:nvPr/>
              </p14:nvContentPartPr>
              <p14:xfrm>
                <a:off x="10245678" y="542012"/>
                <a:ext cx="162360" cy="165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C5A4BF2-C724-E798-B73C-2E10191FFD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37038" y="533012"/>
                  <a:ext cx="180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64F12E0-9C02-481C-BB19-B20CF17269D8}"/>
                    </a:ext>
                  </a:extLst>
                </p14:cNvPr>
                <p14:cNvContentPartPr/>
                <p14:nvPr/>
              </p14:nvContentPartPr>
              <p14:xfrm>
                <a:off x="10459518" y="572972"/>
                <a:ext cx="45360" cy="57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64F12E0-9C02-481C-BB19-B20CF17269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50518" y="563972"/>
                  <a:ext cx="63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E96B6F-22D2-78E9-8F08-F3B4DCDDC52A}"/>
                    </a:ext>
                  </a:extLst>
                </p14:cNvPr>
                <p14:cNvContentPartPr/>
                <p14:nvPr/>
              </p14:nvContentPartPr>
              <p14:xfrm>
                <a:off x="10472838" y="542372"/>
                <a:ext cx="69480" cy="76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E96B6F-22D2-78E9-8F08-F3B4DCDDC5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63838" y="533372"/>
                  <a:ext cx="87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A1309D-478F-5CD8-8571-EA6CB108A1F9}"/>
                    </a:ext>
                  </a:extLst>
                </p14:cNvPr>
                <p14:cNvContentPartPr/>
                <p14:nvPr/>
              </p14:nvContentPartPr>
              <p14:xfrm>
                <a:off x="10573998" y="489812"/>
                <a:ext cx="90000" cy="11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A1309D-478F-5CD8-8571-EA6CB108A1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65358" y="481172"/>
                  <a:ext cx="107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E78898-A124-01CB-C5A0-C60E8C097F71}"/>
                    </a:ext>
                  </a:extLst>
                </p14:cNvPr>
                <p14:cNvContentPartPr/>
                <p14:nvPr/>
              </p14:nvContentPartPr>
              <p14:xfrm>
                <a:off x="10660038" y="527612"/>
                <a:ext cx="113760" cy="10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E78898-A124-01CB-C5A0-C60E8C097F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51398" y="518612"/>
                  <a:ext cx="131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B60CE7-667B-A38E-237C-4E3231759073}"/>
                    </a:ext>
                  </a:extLst>
                </p14:cNvPr>
                <p14:cNvContentPartPr/>
                <p14:nvPr/>
              </p14:nvContentPartPr>
              <p14:xfrm>
                <a:off x="10230558" y="726332"/>
                <a:ext cx="669240" cy="4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B60CE7-667B-A38E-237C-4E32317590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21918" y="717332"/>
                  <a:ext cx="6868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244F39-AAFA-9108-4F3D-1FA5F217163F}"/>
              </a:ext>
            </a:extLst>
          </p:cNvPr>
          <p:cNvGrpSpPr/>
          <p:nvPr/>
        </p:nvGrpSpPr>
        <p:grpSpPr>
          <a:xfrm>
            <a:off x="10094838" y="855572"/>
            <a:ext cx="599040" cy="162360"/>
            <a:chOff x="10094838" y="855572"/>
            <a:chExt cx="5990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D60EC0-D27C-295D-6EB5-797D780D63DB}"/>
                    </a:ext>
                  </a:extLst>
                </p14:cNvPr>
                <p14:cNvContentPartPr/>
                <p14:nvPr/>
              </p14:nvContentPartPr>
              <p14:xfrm>
                <a:off x="10226598" y="898772"/>
                <a:ext cx="116280" cy="11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D60EC0-D27C-295D-6EB5-797D780D63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17598" y="890132"/>
                  <a:ext cx="133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AB5204-FE10-18C5-F0D6-F88BF2C9721B}"/>
                    </a:ext>
                  </a:extLst>
                </p14:cNvPr>
                <p14:cNvContentPartPr/>
                <p14:nvPr/>
              </p14:nvContentPartPr>
              <p14:xfrm>
                <a:off x="10421358" y="893012"/>
                <a:ext cx="5940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AB5204-FE10-18C5-F0D6-F88BF2C972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12718" y="884372"/>
                  <a:ext cx="77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CBDF9F-57C2-B8E9-F42A-2E4C55651CEA}"/>
                    </a:ext>
                  </a:extLst>
                </p14:cNvPr>
                <p14:cNvContentPartPr/>
                <p14:nvPr/>
              </p14:nvContentPartPr>
              <p14:xfrm>
                <a:off x="10503798" y="886532"/>
                <a:ext cx="190080" cy="10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CBDF9F-57C2-B8E9-F42A-2E4C55651C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95158" y="877532"/>
                  <a:ext cx="207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FF0138-13D8-BEBA-F965-B9ABD623C445}"/>
                    </a:ext>
                  </a:extLst>
                </p14:cNvPr>
                <p14:cNvContentPartPr/>
                <p14:nvPr/>
              </p14:nvContentPartPr>
              <p14:xfrm>
                <a:off x="10132278" y="887612"/>
                <a:ext cx="19800" cy="121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FF0138-13D8-BEBA-F965-B9ABD623C4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23278" y="878972"/>
                  <a:ext cx="37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D384A4-FF9E-05AD-42C8-1FCF7180528D}"/>
                    </a:ext>
                  </a:extLst>
                </p14:cNvPr>
                <p14:cNvContentPartPr/>
                <p14:nvPr/>
              </p14:nvContentPartPr>
              <p14:xfrm>
                <a:off x="10094838" y="855572"/>
                <a:ext cx="12744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D384A4-FF9E-05AD-42C8-1FCF718052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85838" y="846932"/>
                  <a:ext cx="1450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137D07-CAC8-053C-EA7B-F9D865FB5FB5}"/>
              </a:ext>
            </a:extLst>
          </p:cNvPr>
          <p:cNvGrpSpPr/>
          <p:nvPr/>
        </p:nvGrpSpPr>
        <p:grpSpPr>
          <a:xfrm>
            <a:off x="10922118" y="804092"/>
            <a:ext cx="1177560" cy="150120"/>
            <a:chOff x="10922118" y="804092"/>
            <a:chExt cx="11775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47DEDE-421B-4D22-D15E-7DC83535CA74}"/>
                    </a:ext>
                  </a:extLst>
                </p14:cNvPr>
                <p14:cNvContentPartPr/>
                <p14:nvPr/>
              </p14:nvContentPartPr>
              <p14:xfrm>
                <a:off x="11274558" y="836132"/>
                <a:ext cx="111600" cy="1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47DEDE-421B-4D22-D15E-7DC83535CA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65558" y="827492"/>
                  <a:ext cx="129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D3412C-E7BA-FA11-5188-D86E7B0DD775}"/>
                    </a:ext>
                  </a:extLst>
                </p14:cNvPr>
                <p14:cNvContentPartPr/>
                <p14:nvPr/>
              </p14:nvContentPartPr>
              <p14:xfrm>
                <a:off x="11618358" y="830012"/>
                <a:ext cx="168840" cy="11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D3412C-E7BA-FA11-5188-D86E7B0DD7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609718" y="821372"/>
                  <a:ext cx="186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7B1B4A-3F44-CB00-886F-9D756660271E}"/>
                    </a:ext>
                  </a:extLst>
                </p14:cNvPr>
                <p14:cNvContentPartPr/>
                <p14:nvPr/>
              </p14:nvContentPartPr>
              <p14:xfrm>
                <a:off x="11737158" y="805172"/>
                <a:ext cx="82440" cy="1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7B1B4A-3F44-CB00-886F-9D75666027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28518" y="796532"/>
                  <a:ext cx="100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197146-A671-29E8-B3D3-DD0F70352F49}"/>
                    </a:ext>
                  </a:extLst>
                </p14:cNvPr>
                <p14:cNvContentPartPr/>
                <p14:nvPr/>
              </p14:nvContentPartPr>
              <p14:xfrm>
                <a:off x="11758398" y="872492"/>
                <a:ext cx="51840" cy="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197146-A671-29E8-B3D3-DD0F70352F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49398" y="863852"/>
                  <a:ext cx="69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22A9D7-84BE-1450-1188-5BD977AA4495}"/>
                    </a:ext>
                  </a:extLst>
                </p14:cNvPr>
                <p14:cNvContentPartPr/>
                <p14:nvPr/>
              </p14:nvContentPartPr>
              <p14:xfrm>
                <a:off x="11826798" y="839732"/>
                <a:ext cx="117360" cy="82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22A9D7-84BE-1450-1188-5BD977AA44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818158" y="830732"/>
                  <a:ext cx="135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4272BE-6B74-9F9A-D62B-6B314E274851}"/>
                    </a:ext>
                  </a:extLst>
                </p14:cNvPr>
                <p14:cNvContentPartPr/>
                <p14:nvPr/>
              </p14:nvContentPartPr>
              <p14:xfrm>
                <a:off x="11975478" y="830012"/>
                <a:ext cx="124200" cy="12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4272BE-6B74-9F9A-D62B-6B314E2748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966478" y="821012"/>
                  <a:ext cx="141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7B9690-D39B-986F-F190-E5DA276E93D2}"/>
                    </a:ext>
                  </a:extLst>
                </p14:cNvPr>
                <p14:cNvContentPartPr/>
                <p14:nvPr/>
              </p14:nvContentPartPr>
              <p14:xfrm>
                <a:off x="10922118" y="905972"/>
                <a:ext cx="131400" cy="1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7B9690-D39B-986F-F190-E5DA276E93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13478" y="896972"/>
                  <a:ext cx="149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BE0667-4563-18FF-4E5B-CE920CB39116}"/>
                    </a:ext>
                  </a:extLst>
                </p14:cNvPr>
                <p14:cNvContentPartPr/>
                <p14:nvPr/>
              </p14:nvContentPartPr>
              <p14:xfrm>
                <a:off x="10930398" y="944492"/>
                <a:ext cx="171360" cy="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BE0667-4563-18FF-4E5B-CE920CB391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21398" y="935852"/>
                  <a:ext cx="189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B6062A-F280-DA22-3EBE-3F508F3DC751}"/>
                    </a:ext>
                  </a:extLst>
                </p14:cNvPr>
                <p14:cNvContentPartPr/>
                <p14:nvPr/>
              </p14:nvContentPartPr>
              <p14:xfrm>
                <a:off x="11324598" y="842612"/>
                <a:ext cx="19800" cy="91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8B6062A-F280-DA22-3EBE-3F508F3DC7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15958" y="833972"/>
                  <a:ext cx="3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085157-CE69-B7C6-629C-BDF6FCD66555}"/>
                    </a:ext>
                  </a:extLst>
                </p14:cNvPr>
                <p14:cNvContentPartPr/>
                <p14:nvPr/>
              </p14:nvContentPartPr>
              <p14:xfrm>
                <a:off x="11438718" y="830012"/>
                <a:ext cx="29520" cy="8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085157-CE69-B7C6-629C-BDF6FCD665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30078" y="821012"/>
                  <a:ext cx="4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258198-BF3C-1D9C-0123-C1066524C46D}"/>
                    </a:ext>
                  </a:extLst>
                </p14:cNvPr>
                <p14:cNvContentPartPr/>
                <p14:nvPr/>
              </p14:nvContentPartPr>
              <p14:xfrm>
                <a:off x="11507478" y="804092"/>
                <a:ext cx="13320" cy="11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258198-BF3C-1D9C-0123-C1066524C4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98478" y="795092"/>
                  <a:ext cx="3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F11CAB-27FA-038F-4632-B283E99C5B61}"/>
                    </a:ext>
                  </a:extLst>
                </p14:cNvPr>
                <p14:cNvContentPartPr/>
                <p14:nvPr/>
              </p14:nvContentPartPr>
              <p14:xfrm>
                <a:off x="11445918" y="873212"/>
                <a:ext cx="79200" cy="1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F11CAB-27FA-038F-4632-B283E99C5B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36918" y="864212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48C393-613B-6F5F-7B71-3005E22AD9F2}"/>
              </a:ext>
            </a:extLst>
          </p:cNvPr>
          <p:cNvGrpSpPr/>
          <p:nvPr/>
        </p:nvGrpSpPr>
        <p:grpSpPr>
          <a:xfrm>
            <a:off x="10576878" y="1164812"/>
            <a:ext cx="938880" cy="121680"/>
            <a:chOff x="10576878" y="1164812"/>
            <a:chExt cx="9388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99E06D-3ADC-6735-2C80-E96025A0BCFD}"/>
                    </a:ext>
                  </a:extLst>
                </p14:cNvPr>
                <p14:cNvContentPartPr/>
                <p14:nvPr/>
              </p14:nvContentPartPr>
              <p14:xfrm>
                <a:off x="10576878" y="1171292"/>
                <a:ext cx="104040" cy="11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99E06D-3ADC-6735-2C80-E96025A0BC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68238" y="1162652"/>
                  <a:ext cx="121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C6B7CD-4646-95D5-7E18-86073DC50743}"/>
                    </a:ext>
                  </a:extLst>
                </p14:cNvPr>
                <p14:cNvContentPartPr/>
                <p14:nvPr/>
              </p14:nvContentPartPr>
              <p14:xfrm>
                <a:off x="10725558" y="1184252"/>
                <a:ext cx="19080" cy="9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C6B7CD-4646-95D5-7E18-86073DC507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16918" y="1175612"/>
                  <a:ext cx="36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E53DCD-8D8B-5C61-FDDA-1E46009B0E06}"/>
                    </a:ext>
                  </a:extLst>
                </p14:cNvPr>
                <p14:cNvContentPartPr/>
                <p14:nvPr/>
              </p14:nvContentPartPr>
              <p14:xfrm>
                <a:off x="10780638" y="1174532"/>
                <a:ext cx="127800" cy="9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E53DCD-8D8B-5C61-FDDA-1E46009B0E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71638" y="1165532"/>
                  <a:ext cx="145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DC7F1A-EBDA-68ED-0E10-2807DC3D6B74}"/>
                    </a:ext>
                  </a:extLst>
                </p14:cNvPr>
                <p14:cNvContentPartPr/>
                <p14:nvPr/>
              </p14:nvContentPartPr>
              <p14:xfrm>
                <a:off x="10951998" y="1164812"/>
                <a:ext cx="253800" cy="101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DC7F1A-EBDA-68ED-0E10-2807DC3D6B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42998" y="1156172"/>
                  <a:ext cx="271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E322D8-0E45-477B-56F6-067050F85AF2}"/>
                    </a:ext>
                  </a:extLst>
                </p14:cNvPr>
                <p14:cNvContentPartPr/>
                <p14:nvPr/>
              </p14:nvContentPartPr>
              <p14:xfrm>
                <a:off x="11262318" y="1176332"/>
                <a:ext cx="253440" cy="8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E322D8-0E45-477B-56F6-067050F85A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3678" y="1167692"/>
                  <a:ext cx="271080" cy="10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8940C3-4585-BD4E-0DE0-A62F564D410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71987" cy="39227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40EC49-D38E-6A5A-ECB1-879DA866404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22" y="2187941"/>
            <a:ext cx="6576834" cy="44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3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3FE6F-5F0E-5590-3115-558B9DB81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29" y="1076989"/>
            <a:ext cx="6035563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2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96C67-1870-499D-9A8E-3F877A3FE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576"/>
            <a:ext cx="6180356" cy="4381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40E7A-10AC-CF99-14EB-2262CF334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20" y="1161288"/>
            <a:ext cx="6005080" cy="43971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01348C9-C7A4-7903-8864-FBE6ECF50D76}"/>
              </a:ext>
            </a:extLst>
          </p:cNvPr>
          <p:cNvGrpSpPr/>
          <p:nvPr/>
        </p:nvGrpSpPr>
        <p:grpSpPr>
          <a:xfrm>
            <a:off x="5501886" y="5865620"/>
            <a:ext cx="1406160" cy="477720"/>
            <a:chOff x="5254998" y="5664452"/>
            <a:chExt cx="140616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C9764F-CEDA-95C3-CBB9-694416A3F48B}"/>
                    </a:ext>
                  </a:extLst>
                </p14:cNvPr>
                <p14:cNvContentPartPr/>
                <p14:nvPr/>
              </p14:nvContentPartPr>
              <p14:xfrm>
                <a:off x="5528958" y="5710172"/>
                <a:ext cx="212040" cy="9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C9764F-CEDA-95C3-CBB9-694416A3F4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20318" y="5701532"/>
                  <a:ext cx="229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F9D9D2-5007-324F-0C87-EE73CA882CD3}"/>
                    </a:ext>
                  </a:extLst>
                </p14:cNvPr>
                <p14:cNvContentPartPr/>
                <p14:nvPr/>
              </p14:nvContentPartPr>
              <p14:xfrm>
                <a:off x="5806878" y="5695052"/>
                <a:ext cx="15120" cy="8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F9D9D2-5007-324F-0C87-EE73CA882C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8238" y="5686052"/>
                  <a:ext cx="32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7C0367-11DD-2E6B-3E18-6465DD575225}"/>
                    </a:ext>
                  </a:extLst>
                </p14:cNvPr>
                <p14:cNvContentPartPr/>
                <p14:nvPr/>
              </p14:nvContentPartPr>
              <p14:xfrm>
                <a:off x="5770158" y="5664452"/>
                <a:ext cx="17640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7C0367-11DD-2E6B-3E18-6465DD575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1158" y="5655812"/>
                  <a:ext cx="194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0CEEAA-675F-AFAA-2D18-A8383ED34C68}"/>
                    </a:ext>
                  </a:extLst>
                </p14:cNvPr>
                <p14:cNvContentPartPr/>
                <p14:nvPr/>
              </p14:nvContentPartPr>
              <p14:xfrm>
                <a:off x="5531838" y="5761292"/>
                <a:ext cx="566280" cy="12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0CEEAA-675F-AFAA-2D18-A8383ED34C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23198" y="5752292"/>
                  <a:ext cx="58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A87AF6-381E-0583-C3EB-7B48C97E804E}"/>
                    </a:ext>
                  </a:extLst>
                </p14:cNvPr>
                <p14:cNvContentPartPr/>
                <p14:nvPr/>
              </p14:nvContentPartPr>
              <p14:xfrm>
                <a:off x="5254998" y="6025532"/>
                <a:ext cx="224640" cy="11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A87AF6-381E-0583-C3EB-7B48C97E80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5998" y="6016892"/>
                  <a:ext cx="242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2D03C7-1F52-3F94-A06C-874C74CCBB2F}"/>
                    </a:ext>
                  </a:extLst>
                </p14:cNvPr>
                <p14:cNvContentPartPr/>
                <p14:nvPr/>
              </p14:nvContentPartPr>
              <p14:xfrm>
                <a:off x="5802198" y="6037412"/>
                <a:ext cx="3240" cy="2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2D03C7-1F52-3F94-A06C-874C74CCBB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3558" y="6028412"/>
                  <a:ext cx="20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2BEF09-69A4-D176-8527-EFFFEE3BED88}"/>
                    </a:ext>
                  </a:extLst>
                </p14:cNvPr>
                <p14:cNvContentPartPr/>
                <p14:nvPr/>
              </p14:nvContentPartPr>
              <p14:xfrm>
                <a:off x="5802198" y="5965772"/>
                <a:ext cx="81360" cy="16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2BEF09-69A4-D176-8527-EFFFEE3BED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93198" y="5957132"/>
                  <a:ext cx="99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D4BBCE-B52F-9BE2-211D-41CE43A3A617}"/>
                    </a:ext>
                  </a:extLst>
                </p14:cNvPr>
                <p14:cNvContentPartPr/>
                <p14:nvPr/>
              </p14:nvContentPartPr>
              <p14:xfrm>
                <a:off x="5789958" y="6047852"/>
                <a:ext cx="75240" cy="10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D4BBCE-B52F-9BE2-211D-41CE43A3A6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80958" y="6039212"/>
                  <a:ext cx="92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9F1E1A-57D4-7B2A-04F1-CE682D101256}"/>
                    </a:ext>
                  </a:extLst>
                </p14:cNvPr>
                <p14:cNvContentPartPr/>
                <p14:nvPr/>
              </p14:nvContentPartPr>
              <p14:xfrm>
                <a:off x="5868798" y="6006812"/>
                <a:ext cx="150120" cy="10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9F1E1A-57D4-7B2A-04F1-CE682D1012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60158" y="5998172"/>
                  <a:ext cx="167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36F0D9-ED3C-E30E-8C47-463B93CD2C38}"/>
                    </a:ext>
                  </a:extLst>
                </p14:cNvPr>
                <p14:cNvContentPartPr/>
                <p14:nvPr/>
              </p14:nvContentPartPr>
              <p14:xfrm>
                <a:off x="6213678" y="6011132"/>
                <a:ext cx="198720" cy="109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36F0D9-ED3C-E30E-8C47-463B93CD2C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04678" y="6002132"/>
                  <a:ext cx="21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CED62A-3641-BEEB-ADD4-256330D8FF79}"/>
                    </a:ext>
                  </a:extLst>
                </p14:cNvPr>
                <p14:cNvContentPartPr/>
                <p14:nvPr/>
              </p14:nvContentPartPr>
              <p14:xfrm>
                <a:off x="6450558" y="6025172"/>
                <a:ext cx="116640" cy="7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CED62A-3641-BEEB-ADD4-256330D8FF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1918" y="6016172"/>
                  <a:ext cx="13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D83D53-67E0-3557-332D-838013E1D273}"/>
                    </a:ext>
                  </a:extLst>
                </p14:cNvPr>
                <p14:cNvContentPartPr/>
                <p14:nvPr/>
              </p14:nvContentPartPr>
              <p14:xfrm>
                <a:off x="6481158" y="5947052"/>
                <a:ext cx="180000" cy="16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D83D53-67E0-3557-332D-838013E1D2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2158" y="5938412"/>
                  <a:ext cx="1976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8311F3-8F74-A92D-A512-6F60C1FF4B39}"/>
              </a:ext>
            </a:extLst>
          </p:cNvPr>
          <p:cNvGrpSpPr/>
          <p:nvPr/>
        </p:nvGrpSpPr>
        <p:grpSpPr>
          <a:xfrm>
            <a:off x="5711406" y="6522620"/>
            <a:ext cx="176040" cy="117360"/>
            <a:chOff x="5464518" y="6321452"/>
            <a:chExt cx="1760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EE21D0-67FA-F56A-45D9-59270BD6A264}"/>
                    </a:ext>
                  </a:extLst>
                </p14:cNvPr>
                <p14:cNvContentPartPr/>
                <p14:nvPr/>
              </p14:nvContentPartPr>
              <p14:xfrm>
                <a:off x="5464518" y="6331532"/>
                <a:ext cx="8640" cy="10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EE21D0-67FA-F56A-45D9-59270BD6A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55878" y="6322892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DA013B-3EA1-C661-9E7F-000729D3DAC6}"/>
                    </a:ext>
                  </a:extLst>
                </p14:cNvPr>
                <p14:cNvContentPartPr/>
                <p14:nvPr/>
              </p14:nvContentPartPr>
              <p14:xfrm>
                <a:off x="5547318" y="6321452"/>
                <a:ext cx="93240" cy="8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DA013B-3EA1-C661-9E7F-000729D3DA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38318" y="6312452"/>
                  <a:ext cx="1108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BC8C6F-E35D-4A8E-8F7B-425848C93148}"/>
              </a:ext>
            </a:extLst>
          </p:cNvPr>
          <p:cNvGrpSpPr/>
          <p:nvPr/>
        </p:nvGrpSpPr>
        <p:grpSpPr>
          <a:xfrm>
            <a:off x="6146286" y="6476540"/>
            <a:ext cx="406080" cy="144360"/>
            <a:chOff x="5899398" y="6275372"/>
            <a:chExt cx="40608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D92B6F-E557-797A-4F0D-1CA877AE8001}"/>
                    </a:ext>
                  </a:extLst>
                </p14:cNvPr>
                <p14:cNvContentPartPr/>
                <p14:nvPr/>
              </p14:nvContentPartPr>
              <p14:xfrm>
                <a:off x="5899398" y="6275372"/>
                <a:ext cx="13968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D92B6F-E557-797A-4F0D-1CA877AE800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90398" y="6266732"/>
                  <a:ext cx="157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EEC805-5365-D304-41CF-90F163B374B5}"/>
                    </a:ext>
                  </a:extLst>
                </p14:cNvPr>
                <p14:cNvContentPartPr/>
                <p14:nvPr/>
              </p14:nvContentPartPr>
              <p14:xfrm>
                <a:off x="6062118" y="6371492"/>
                <a:ext cx="9720" cy="4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EEC805-5365-D304-41CF-90F163B374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53118" y="6362492"/>
                  <a:ext cx="27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B80C5B-C302-8F21-1C73-285CDC3D03AE}"/>
                    </a:ext>
                  </a:extLst>
                </p14:cNvPr>
                <p14:cNvContentPartPr/>
                <p14:nvPr/>
              </p14:nvContentPartPr>
              <p14:xfrm>
                <a:off x="6074718" y="6285452"/>
                <a:ext cx="173160" cy="13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B80C5B-C302-8F21-1C73-285CDC3D03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5718" y="6276812"/>
                  <a:ext cx="190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DE888C-F105-47B5-35E4-6BF4CEEC52FB}"/>
                    </a:ext>
                  </a:extLst>
                </p14:cNvPr>
                <p14:cNvContentPartPr/>
                <p14:nvPr/>
              </p14:nvContentPartPr>
              <p14:xfrm>
                <a:off x="6265158" y="6379772"/>
                <a:ext cx="40320" cy="3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DE888C-F105-47B5-35E4-6BF4CEEC52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6158" y="6370772"/>
                  <a:ext cx="579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075C6D-4B06-6142-49B3-FF7C19A9F386}"/>
              </a:ext>
            </a:extLst>
          </p:cNvPr>
          <p:cNvGrpSpPr/>
          <p:nvPr/>
        </p:nvGrpSpPr>
        <p:grpSpPr>
          <a:xfrm>
            <a:off x="313278" y="329972"/>
            <a:ext cx="1126800" cy="178560"/>
            <a:chOff x="313278" y="329972"/>
            <a:chExt cx="11268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200AED-7E68-3098-9FEE-9E52ED0289D1}"/>
                    </a:ext>
                  </a:extLst>
                </p14:cNvPr>
                <p14:cNvContentPartPr/>
                <p14:nvPr/>
              </p14:nvContentPartPr>
              <p14:xfrm>
                <a:off x="313278" y="340772"/>
                <a:ext cx="192600" cy="167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200AED-7E68-3098-9FEE-9E52ED0289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4638" y="331772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E4F315-E876-54C9-6C0C-33676FEE79D1}"/>
                    </a:ext>
                  </a:extLst>
                </p14:cNvPr>
                <p14:cNvContentPartPr/>
                <p14:nvPr/>
              </p14:nvContentPartPr>
              <p14:xfrm>
                <a:off x="361518" y="443012"/>
                <a:ext cx="113400" cy="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E4F315-E876-54C9-6C0C-33676FEE79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2878" y="434372"/>
                  <a:ext cx="131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2EBC9E-B702-15C2-0E72-EE1D989444AA}"/>
                    </a:ext>
                  </a:extLst>
                </p14:cNvPr>
                <p14:cNvContentPartPr/>
                <p14:nvPr/>
              </p14:nvContentPartPr>
              <p14:xfrm>
                <a:off x="542598" y="368132"/>
                <a:ext cx="41400" cy="138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2EBC9E-B702-15C2-0E72-EE1D989444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3598" y="359492"/>
                  <a:ext cx="59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C07DB5-A6D2-BAC2-228D-694D555188A8}"/>
                    </a:ext>
                  </a:extLst>
                </p14:cNvPr>
                <p14:cNvContentPartPr/>
                <p14:nvPr/>
              </p14:nvContentPartPr>
              <p14:xfrm>
                <a:off x="569958" y="339332"/>
                <a:ext cx="105480" cy="164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C07DB5-A6D2-BAC2-228D-694D555188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1318" y="330332"/>
                  <a:ext cx="123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5E3527-D7A3-0C7E-28F6-E1722E989A71}"/>
                    </a:ext>
                  </a:extLst>
                </p14:cNvPr>
                <p14:cNvContentPartPr/>
                <p14:nvPr/>
              </p14:nvContentPartPr>
              <p14:xfrm>
                <a:off x="724398" y="380012"/>
                <a:ext cx="12240" cy="9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5E3527-D7A3-0C7E-28F6-E1722E989A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5758" y="371012"/>
                  <a:ext cx="2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C090F0-3448-6904-88F0-254DE90468A4}"/>
                    </a:ext>
                  </a:extLst>
                </p14:cNvPr>
                <p14:cNvContentPartPr/>
                <p14:nvPr/>
              </p14:nvContentPartPr>
              <p14:xfrm>
                <a:off x="732318" y="329972"/>
                <a:ext cx="102240" cy="17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C090F0-3448-6904-88F0-254DE90468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3318" y="321332"/>
                  <a:ext cx="119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578454-01CA-2FB8-67E2-54F8A3951078}"/>
                    </a:ext>
                  </a:extLst>
                </p14:cNvPr>
                <p14:cNvContentPartPr/>
                <p14:nvPr/>
              </p14:nvContentPartPr>
              <p14:xfrm>
                <a:off x="873798" y="406292"/>
                <a:ext cx="8640" cy="73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578454-01CA-2FB8-67E2-54F8A39510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798" y="397292"/>
                  <a:ext cx="26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AC559F-1DE5-BB1E-7EC6-C5434FEECD7F}"/>
                    </a:ext>
                  </a:extLst>
                </p14:cNvPr>
                <p14:cNvContentPartPr/>
                <p14:nvPr/>
              </p14:nvContentPartPr>
              <p14:xfrm>
                <a:off x="910518" y="360572"/>
                <a:ext cx="111960" cy="12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AC559F-1DE5-BB1E-7EC6-C5434FEECD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1518" y="351932"/>
                  <a:ext cx="12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0A720D-D15F-79B0-E88D-7D43C97172B7}"/>
                    </a:ext>
                  </a:extLst>
                </p14:cNvPr>
                <p14:cNvContentPartPr/>
                <p14:nvPr/>
              </p14:nvContentPartPr>
              <p14:xfrm>
                <a:off x="1076838" y="370292"/>
                <a:ext cx="363240" cy="91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0A720D-D15F-79B0-E88D-7D43C97172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8198" y="361652"/>
                  <a:ext cx="380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F6C58A-E6EF-464C-3C27-9AF734512552}"/>
              </a:ext>
            </a:extLst>
          </p:cNvPr>
          <p:cNvGrpSpPr/>
          <p:nvPr/>
        </p:nvGrpSpPr>
        <p:grpSpPr>
          <a:xfrm>
            <a:off x="1797198" y="334292"/>
            <a:ext cx="329040" cy="105480"/>
            <a:chOff x="1797198" y="334292"/>
            <a:chExt cx="32904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8E7690-1F96-88A6-0AD1-96B36219C526}"/>
                    </a:ext>
                  </a:extLst>
                </p14:cNvPr>
                <p14:cNvContentPartPr/>
                <p14:nvPr/>
              </p14:nvContentPartPr>
              <p14:xfrm>
                <a:off x="1797198" y="334292"/>
                <a:ext cx="156960" cy="9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8E7690-1F96-88A6-0AD1-96B36219C5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88198" y="325292"/>
                  <a:ext cx="174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0F1350-52AD-741C-524F-260D963B5892}"/>
                    </a:ext>
                  </a:extLst>
                </p14:cNvPr>
                <p14:cNvContentPartPr/>
                <p14:nvPr/>
              </p14:nvContentPartPr>
              <p14:xfrm>
                <a:off x="1971438" y="369212"/>
                <a:ext cx="15120" cy="6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0F1350-52AD-741C-524F-260D963B58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62438" y="360572"/>
                  <a:ext cx="32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982567-81C9-901F-5CA4-F8D2642084CC}"/>
                    </a:ext>
                  </a:extLst>
                </p14:cNvPr>
                <p14:cNvContentPartPr/>
                <p14:nvPr/>
              </p14:nvContentPartPr>
              <p14:xfrm>
                <a:off x="2043438" y="349412"/>
                <a:ext cx="82800" cy="9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982567-81C9-901F-5CA4-F8D2642084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34438" y="340772"/>
                  <a:ext cx="1004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7850A3-8FAC-CA0D-D6BD-7695024DB776}"/>
              </a:ext>
            </a:extLst>
          </p:cNvPr>
          <p:cNvGrpSpPr/>
          <p:nvPr/>
        </p:nvGrpSpPr>
        <p:grpSpPr>
          <a:xfrm>
            <a:off x="3448158" y="323852"/>
            <a:ext cx="182520" cy="93240"/>
            <a:chOff x="3448158" y="323852"/>
            <a:chExt cx="18252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D885A6-5849-7964-C44E-ED07FC70FEDF}"/>
                    </a:ext>
                  </a:extLst>
                </p14:cNvPr>
                <p14:cNvContentPartPr/>
                <p14:nvPr/>
              </p14:nvContentPartPr>
              <p14:xfrm>
                <a:off x="3448158" y="323852"/>
                <a:ext cx="5760" cy="7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D885A6-5849-7964-C44E-ED07FC70FED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39518" y="314852"/>
                  <a:ext cx="23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F8863B-FBF3-84F1-838A-6F6921A1DDF7}"/>
                    </a:ext>
                  </a:extLst>
                </p14:cNvPr>
                <p14:cNvContentPartPr/>
                <p14:nvPr/>
              </p14:nvContentPartPr>
              <p14:xfrm>
                <a:off x="3507198" y="330332"/>
                <a:ext cx="123480" cy="8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F8863B-FBF3-84F1-838A-6F6921A1DD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98198" y="321332"/>
                  <a:ext cx="1411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74A40-A73B-4A3C-7CBE-6AC8F454A573}"/>
              </a:ext>
            </a:extLst>
          </p:cNvPr>
          <p:cNvGrpSpPr/>
          <p:nvPr/>
        </p:nvGrpSpPr>
        <p:grpSpPr>
          <a:xfrm>
            <a:off x="2383998" y="309812"/>
            <a:ext cx="638640" cy="140040"/>
            <a:chOff x="2383998" y="309812"/>
            <a:chExt cx="6386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31E853-2986-79EA-DF72-CDA10C44C445}"/>
                    </a:ext>
                  </a:extLst>
                </p14:cNvPr>
                <p14:cNvContentPartPr/>
                <p14:nvPr/>
              </p14:nvContentPartPr>
              <p14:xfrm>
                <a:off x="2383998" y="327812"/>
                <a:ext cx="147960" cy="12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31E853-2986-79EA-DF72-CDA10C44C4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74998" y="318812"/>
                  <a:ext cx="165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7BABF0-B57A-5FE4-C262-61D071A9777C}"/>
                    </a:ext>
                  </a:extLst>
                </p14:cNvPr>
                <p14:cNvContentPartPr/>
                <p14:nvPr/>
              </p14:nvContentPartPr>
              <p14:xfrm>
                <a:off x="2556078" y="332492"/>
                <a:ext cx="29160" cy="8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7BABF0-B57A-5FE4-C262-61D071A977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47078" y="323492"/>
                  <a:ext cx="46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A5EDDD-45B0-8005-95AF-7C79E5E0A81C}"/>
                    </a:ext>
                  </a:extLst>
                </p14:cNvPr>
                <p14:cNvContentPartPr/>
                <p14:nvPr/>
              </p14:nvContentPartPr>
              <p14:xfrm>
                <a:off x="2643198" y="319172"/>
                <a:ext cx="61200" cy="89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A5EDDD-45B0-8005-95AF-7C79E5E0A8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4198" y="310172"/>
                  <a:ext cx="78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596CBE-705B-07A6-DB3D-DD77F7843EB1}"/>
                    </a:ext>
                  </a:extLst>
                </p14:cNvPr>
                <p14:cNvContentPartPr/>
                <p14:nvPr/>
              </p14:nvContentPartPr>
              <p14:xfrm>
                <a:off x="2806278" y="338972"/>
                <a:ext cx="15120" cy="94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596CBE-705B-07A6-DB3D-DD77F7843E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97638" y="329972"/>
                  <a:ext cx="32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E9C8E5-7046-32CF-1DDB-88DBF7313820}"/>
                    </a:ext>
                  </a:extLst>
                </p14:cNvPr>
                <p14:cNvContentPartPr/>
                <p14:nvPr/>
              </p14:nvContentPartPr>
              <p14:xfrm>
                <a:off x="2754438" y="309812"/>
                <a:ext cx="126000" cy="20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E9C8E5-7046-32CF-1DDB-88DBF73138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45438" y="300812"/>
                  <a:ext cx="143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411473-33E4-D784-2D7B-504B3AA31798}"/>
                    </a:ext>
                  </a:extLst>
                </p14:cNvPr>
                <p14:cNvContentPartPr/>
                <p14:nvPr/>
              </p14:nvContentPartPr>
              <p14:xfrm>
                <a:off x="2941638" y="355172"/>
                <a:ext cx="81000" cy="5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411473-33E4-D784-2D7B-504B3AA317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2638" y="346532"/>
                  <a:ext cx="986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566380-9D4D-A6A8-261C-69924B1A02A4}"/>
              </a:ext>
            </a:extLst>
          </p:cNvPr>
          <p:cNvGrpSpPr/>
          <p:nvPr/>
        </p:nvGrpSpPr>
        <p:grpSpPr>
          <a:xfrm>
            <a:off x="4022718" y="276332"/>
            <a:ext cx="620280" cy="142920"/>
            <a:chOff x="4022718" y="276332"/>
            <a:chExt cx="62028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5DD0F8-9C49-6BF8-7A86-AAAF40514760}"/>
                    </a:ext>
                  </a:extLst>
                </p14:cNvPr>
                <p14:cNvContentPartPr/>
                <p14:nvPr/>
              </p14:nvContentPartPr>
              <p14:xfrm>
                <a:off x="4073838" y="312692"/>
                <a:ext cx="15120" cy="10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5DD0F8-9C49-6BF8-7A86-AAAF405147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64838" y="303692"/>
                  <a:ext cx="32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04D508-F406-ED3D-9AD6-16EA9858DCB4}"/>
                    </a:ext>
                  </a:extLst>
                </p14:cNvPr>
                <p14:cNvContentPartPr/>
                <p14:nvPr/>
              </p14:nvContentPartPr>
              <p14:xfrm>
                <a:off x="4022718" y="276332"/>
                <a:ext cx="202680" cy="117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04D508-F406-ED3D-9AD6-16EA9858DC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14078" y="267332"/>
                  <a:ext cx="220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EE2A31-A9F7-3CA3-A78C-954F74C96FF5}"/>
                    </a:ext>
                  </a:extLst>
                </p14:cNvPr>
                <p14:cNvContentPartPr/>
                <p14:nvPr/>
              </p14:nvContentPartPr>
              <p14:xfrm>
                <a:off x="4346718" y="326012"/>
                <a:ext cx="281520" cy="93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EE2A31-A9F7-3CA3-A78C-954F74C96F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8078" y="317012"/>
                  <a:ext cx="299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9AEE11-DC2B-4E10-7129-FDD17A489F32}"/>
                    </a:ext>
                  </a:extLst>
                </p14:cNvPr>
                <p14:cNvContentPartPr/>
                <p14:nvPr/>
              </p14:nvContentPartPr>
              <p14:xfrm>
                <a:off x="4569918" y="306572"/>
                <a:ext cx="73080" cy="50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9AEE11-DC2B-4E10-7129-FDD17A489F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1278" y="297932"/>
                  <a:ext cx="907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6C1EDBA-CE76-6AB5-26C2-470FC747D63F}"/>
              </a:ext>
            </a:extLst>
          </p:cNvPr>
          <p:cNvGrpSpPr/>
          <p:nvPr/>
        </p:nvGrpSpPr>
        <p:grpSpPr>
          <a:xfrm>
            <a:off x="5056278" y="278132"/>
            <a:ext cx="1580400" cy="175320"/>
            <a:chOff x="5056278" y="278132"/>
            <a:chExt cx="15804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D2299B-7324-94E3-0859-1A0E1BE21D0D}"/>
                    </a:ext>
                  </a:extLst>
                </p14:cNvPr>
                <p14:cNvContentPartPr/>
                <p14:nvPr/>
              </p14:nvContentPartPr>
              <p14:xfrm>
                <a:off x="5056278" y="278132"/>
                <a:ext cx="9684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D2299B-7324-94E3-0859-1A0E1BE21D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7278" y="269492"/>
                  <a:ext cx="114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B0B339-BBA6-2DB5-8B27-D81255E00C4C}"/>
                    </a:ext>
                  </a:extLst>
                </p14:cNvPr>
                <p14:cNvContentPartPr/>
                <p14:nvPr/>
              </p14:nvContentPartPr>
              <p14:xfrm>
                <a:off x="5174358" y="291452"/>
                <a:ext cx="2628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B0B339-BBA6-2DB5-8B27-D81255E00C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65718" y="282812"/>
                  <a:ext cx="43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4939882-6113-305E-D24A-E71A43ED6984}"/>
                    </a:ext>
                  </a:extLst>
                </p14:cNvPr>
                <p14:cNvContentPartPr/>
                <p14:nvPr/>
              </p14:nvContentPartPr>
              <p14:xfrm>
                <a:off x="5158518" y="303332"/>
                <a:ext cx="117360" cy="8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4939882-6113-305E-D24A-E71A43ED698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49878" y="294332"/>
                  <a:ext cx="135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BB7312-DA44-F25F-C7FB-37596F3AE69B}"/>
                    </a:ext>
                  </a:extLst>
                </p14:cNvPr>
                <p14:cNvContentPartPr/>
                <p14:nvPr/>
              </p14:nvContentPartPr>
              <p14:xfrm>
                <a:off x="5285598" y="314852"/>
                <a:ext cx="128520" cy="12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BB7312-DA44-F25F-C7FB-37596F3AE6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76598" y="306212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737357-BAF3-16A5-BAFC-4DC734D23543}"/>
                    </a:ext>
                  </a:extLst>
                </p14:cNvPr>
                <p14:cNvContentPartPr/>
                <p14:nvPr/>
              </p14:nvContentPartPr>
              <p14:xfrm>
                <a:off x="5337798" y="385052"/>
                <a:ext cx="69840" cy="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737357-BAF3-16A5-BAFC-4DC734D235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28798" y="376412"/>
                  <a:ext cx="87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505512-52D0-594F-A7A1-89D0B4352FD5}"/>
                    </a:ext>
                  </a:extLst>
                </p14:cNvPr>
                <p14:cNvContentPartPr/>
                <p14:nvPr/>
              </p14:nvContentPartPr>
              <p14:xfrm>
                <a:off x="5492598" y="306572"/>
                <a:ext cx="162000" cy="9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505512-52D0-594F-A7A1-89D0B4352F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83958" y="297572"/>
                  <a:ext cx="17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585EA97-4331-7302-B37D-8205A3217839}"/>
                    </a:ext>
                  </a:extLst>
                </p14:cNvPr>
                <p14:cNvContentPartPr/>
                <p14:nvPr/>
              </p14:nvContentPartPr>
              <p14:xfrm>
                <a:off x="5740998" y="331772"/>
                <a:ext cx="166320" cy="75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585EA97-4331-7302-B37D-8205A32178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2358" y="323132"/>
                  <a:ext cx="183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80683A-0191-2963-41B2-4A7406D6D22D}"/>
                    </a:ext>
                  </a:extLst>
                </p14:cNvPr>
                <p14:cNvContentPartPr/>
                <p14:nvPr/>
              </p14:nvContentPartPr>
              <p14:xfrm>
                <a:off x="5954118" y="316652"/>
                <a:ext cx="156960" cy="131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80683A-0191-2963-41B2-4A7406D6D2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45478" y="308012"/>
                  <a:ext cx="174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1C23F3A-4E73-0060-F474-6ECA0E2EEDEF}"/>
                    </a:ext>
                  </a:extLst>
                </p14:cNvPr>
                <p14:cNvContentPartPr/>
                <p14:nvPr/>
              </p14:nvContentPartPr>
              <p14:xfrm>
                <a:off x="6247518" y="426812"/>
                <a:ext cx="64080" cy="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1C23F3A-4E73-0060-F474-6ECA0E2EED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38878" y="417812"/>
                  <a:ext cx="81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51B402-4242-3871-1201-A1CACC64018C}"/>
                    </a:ext>
                  </a:extLst>
                </p14:cNvPr>
                <p14:cNvContentPartPr/>
                <p14:nvPr/>
              </p14:nvContentPartPr>
              <p14:xfrm>
                <a:off x="6402678" y="441212"/>
                <a:ext cx="234000" cy="1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51B402-4242-3871-1201-A1CACC6401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3678" y="432572"/>
                  <a:ext cx="25164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640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76A87-DD50-3311-CB9C-34EC530C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15" y="1326898"/>
            <a:ext cx="6291121" cy="44484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9A3023-39EA-F64E-CE2E-EEC7080F03B6}"/>
                  </a:ext>
                </a:extLst>
              </p14:cNvPr>
              <p14:cNvContentPartPr/>
              <p14:nvPr/>
            </p14:nvContentPartPr>
            <p14:xfrm>
              <a:off x="5611254" y="5984492"/>
              <a:ext cx="212040" cy="9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9A3023-39EA-F64E-CE2E-EEC7080F03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2254" y="5975492"/>
                <a:ext cx="229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8C3EBC-02D3-6C50-C129-F82026A1027A}"/>
                  </a:ext>
                </a:extLst>
              </p14:cNvPr>
              <p14:cNvContentPartPr/>
              <p14:nvPr/>
            </p14:nvContentPartPr>
            <p14:xfrm>
              <a:off x="5889174" y="5969372"/>
              <a:ext cx="15120" cy="8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8C3EBC-02D3-6C50-C129-F82026A102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9954" y="5960409"/>
                <a:ext cx="33190" cy="10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79E3AF-F618-B7A8-D0E2-8E246C39C76E}"/>
                  </a:ext>
                </a:extLst>
              </p14:cNvPr>
              <p14:cNvContentPartPr/>
              <p14:nvPr/>
            </p14:nvContentPartPr>
            <p14:xfrm>
              <a:off x="5852454" y="5938772"/>
              <a:ext cx="176400" cy="11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79E3AF-F618-B7A8-D0E2-8E246C39C7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3454" y="5929772"/>
                <a:ext cx="194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4ED1B0-9EC7-AEFD-53D9-2934FB5EE368}"/>
                  </a:ext>
                </a:extLst>
              </p14:cNvPr>
              <p14:cNvContentPartPr/>
              <p14:nvPr/>
            </p14:nvContentPartPr>
            <p14:xfrm>
              <a:off x="5614134" y="6035612"/>
              <a:ext cx="566280" cy="12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4ED1B0-9EC7-AEFD-53D9-2934FB5EE3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5128" y="6026612"/>
                <a:ext cx="583931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824260-0407-A5EF-8405-4155ED244FB0}"/>
                  </a:ext>
                </a:extLst>
              </p14:cNvPr>
              <p14:cNvContentPartPr/>
              <p14:nvPr/>
            </p14:nvContentPartPr>
            <p14:xfrm>
              <a:off x="5337294" y="6299852"/>
              <a:ext cx="224640" cy="11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824260-0407-A5EF-8405-4155ED244F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8294" y="6290852"/>
                <a:ext cx="2422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75B042-401B-85CF-91F4-C9D57C1D3E0D}"/>
                  </a:ext>
                </a:extLst>
              </p14:cNvPr>
              <p14:cNvContentPartPr/>
              <p14:nvPr/>
            </p14:nvContentPartPr>
            <p14:xfrm>
              <a:off x="5884494" y="6311732"/>
              <a:ext cx="3240" cy="2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75B042-401B-85CF-91F4-C9D57C1D3E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75494" y="6302732"/>
                <a:ext cx="20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3A9040-1020-1AA0-6D57-8D2C9F04C320}"/>
                  </a:ext>
                </a:extLst>
              </p14:cNvPr>
              <p14:cNvContentPartPr/>
              <p14:nvPr/>
            </p14:nvContentPartPr>
            <p14:xfrm>
              <a:off x="5884494" y="6240092"/>
              <a:ext cx="81360" cy="16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3A9040-1020-1AA0-6D57-8D2C9F04C3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5494" y="6231092"/>
                <a:ext cx="990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0D914A-B962-0EE8-540C-596EFFC667DA}"/>
                  </a:ext>
                </a:extLst>
              </p14:cNvPr>
              <p14:cNvContentPartPr/>
              <p14:nvPr/>
            </p14:nvContentPartPr>
            <p14:xfrm>
              <a:off x="5872254" y="6322172"/>
              <a:ext cx="7524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0D914A-B962-0EE8-540C-596EFFC667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63297" y="6312851"/>
                <a:ext cx="92796" cy="2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CC6448-B265-AE01-A786-64AD4C3124F7}"/>
                  </a:ext>
                </a:extLst>
              </p14:cNvPr>
              <p14:cNvContentPartPr/>
              <p14:nvPr/>
            </p14:nvContentPartPr>
            <p14:xfrm>
              <a:off x="5951094" y="6281132"/>
              <a:ext cx="15012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CC6448-B265-AE01-A786-64AD4C3124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42094" y="6272132"/>
                <a:ext cx="167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BBF1E5-3726-7419-732A-D9D96131B73D}"/>
                  </a:ext>
                </a:extLst>
              </p14:cNvPr>
              <p14:cNvContentPartPr/>
              <p14:nvPr/>
            </p14:nvContentPartPr>
            <p14:xfrm>
              <a:off x="6295974" y="6285452"/>
              <a:ext cx="198720" cy="10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BBF1E5-3726-7419-732A-D9D96131B73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6990" y="6276452"/>
                <a:ext cx="216328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5F77DA-BC1D-309B-CEB0-477511877964}"/>
                  </a:ext>
                </a:extLst>
              </p14:cNvPr>
              <p14:cNvContentPartPr/>
              <p14:nvPr/>
            </p14:nvContentPartPr>
            <p14:xfrm>
              <a:off x="6532854" y="6299492"/>
              <a:ext cx="116640" cy="79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5F77DA-BC1D-309B-CEB0-47751187796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23854" y="6290533"/>
                <a:ext cx="134280" cy="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CDDF74-0A5E-6E6F-E6FD-36A5860214E8}"/>
                  </a:ext>
                </a:extLst>
              </p14:cNvPr>
              <p14:cNvContentPartPr/>
              <p14:nvPr/>
            </p14:nvContentPartPr>
            <p14:xfrm>
              <a:off x="6563454" y="6221372"/>
              <a:ext cx="180000" cy="162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CDDF74-0A5E-6E6F-E6FD-36A5860214E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54454" y="6212372"/>
                <a:ext cx="1976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B7EF64E-B27C-DD69-A246-8A0737111AF2}"/>
                  </a:ext>
                </a:extLst>
              </p14:cNvPr>
              <p14:cNvContentPartPr/>
              <p14:nvPr/>
            </p14:nvContentPartPr>
            <p14:xfrm>
              <a:off x="5546814" y="6605852"/>
              <a:ext cx="8640" cy="107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B7EF64E-B27C-DD69-A246-8A0737111A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37814" y="6596852"/>
                <a:ext cx="262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D6550BE-2660-A99E-7A0F-D0F5D38D0C29}"/>
                  </a:ext>
                </a:extLst>
              </p14:cNvPr>
              <p14:cNvContentPartPr/>
              <p14:nvPr/>
            </p14:nvContentPartPr>
            <p14:xfrm>
              <a:off x="5629614" y="6595772"/>
              <a:ext cx="93240" cy="8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D6550BE-2660-A99E-7A0F-D0F5D38D0C2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20614" y="6586810"/>
                <a:ext cx="110880" cy="102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826C2FE-451A-F385-097F-C8355C7CDF5E}"/>
                  </a:ext>
                </a:extLst>
              </p14:cNvPr>
              <p14:cNvContentPartPr/>
              <p14:nvPr/>
            </p14:nvContentPartPr>
            <p14:xfrm>
              <a:off x="5981694" y="6549692"/>
              <a:ext cx="139680" cy="144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826C2FE-451A-F385-097F-C8355C7CDF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72717" y="6540692"/>
                <a:ext cx="157275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5BC3CC-D3FE-B435-3560-A8B32DC93A26}"/>
                  </a:ext>
                </a:extLst>
              </p14:cNvPr>
              <p14:cNvContentPartPr/>
              <p14:nvPr/>
            </p14:nvContentPartPr>
            <p14:xfrm>
              <a:off x="6144414" y="6645812"/>
              <a:ext cx="9720" cy="4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5BC3CC-D3FE-B435-3560-A8B32DC93A2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35414" y="6636812"/>
                <a:ext cx="27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731BF9-66BB-D26C-1B6B-EE493057C529}"/>
                  </a:ext>
                </a:extLst>
              </p14:cNvPr>
              <p14:cNvContentPartPr/>
              <p14:nvPr/>
            </p14:nvContentPartPr>
            <p14:xfrm>
              <a:off x="6157014" y="6559772"/>
              <a:ext cx="173160" cy="13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731BF9-66BB-D26C-1B6B-EE493057C52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148033" y="6550747"/>
                <a:ext cx="190763" cy="149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AA091A-FA5A-91D3-94BB-AF9B7780C9E9}"/>
                  </a:ext>
                </a:extLst>
              </p14:cNvPr>
              <p14:cNvContentPartPr/>
              <p14:nvPr/>
            </p14:nvContentPartPr>
            <p14:xfrm>
              <a:off x="6347454" y="6654092"/>
              <a:ext cx="40320" cy="3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8AA091A-FA5A-91D3-94BB-AF9B7780C9E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38454" y="6645092"/>
                <a:ext cx="5796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373C513-71E6-7470-2EA7-11D504EBBEC7}"/>
              </a:ext>
            </a:extLst>
          </p:cNvPr>
          <p:cNvGrpSpPr/>
          <p:nvPr/>
        </p:nvGrpSpPr>
        <p:grpSpPr>
          <a:xfrm>
            <a:off x="193758" y="388652"/>
            <a:ext cx="1218600" cy="180000"/>
            <a:chOff x="193758" y="388652"/>
            <a:chExt cx="121860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57F025-49C8-B9D9-9061-D818AC295219}"/>
                    </a:ext>
                  </a:extLst>
                </p14:cNvPr>
                <p14:cNvContentPartPr/>
                <p14:nvPr/>
              </p14:nvContentPartPr>
              <p14:xfrm>
                <a:off x="193758" y="388652"/>
                <a:ext cx="103320" cy="16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57F025-49C8-B9D9-9061-D818AC2952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4758" y="380012"/>
                  <a:ext cx="120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707609-7394-DBD5-23A0-7BCF4FF24157}"/>
                    </a:ext>
                  </a:extLst>
                </p14:cNvPr>
                <p14:cNvContentPartPr/>
                <p14:nvPr/>
              </p14:nvContentPartPr>
              <p14:xfrm>
                <a:off x="200238" y="518972"/>
                <a:ext cx="85680" cy="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707609-7394-DBD5-23A0-7BCF4FF241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238" y="510332"/>
                  <a:ext cx="103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BDCAED-CB7D-2BCB-0519-DB5A7D5DD270}"/>
                    </a:ext>
                  </a:extLst>
                </p14:cNvPr>
                <p14:cNvContentPartPr/>
                <p14:nvPr/>
              </p14:nvContentPartPr>
              <p14:xfrm>
                <a:off x="407238" y="401252"/>
                <a:ext cx="85320" cy="11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BDCAED-CB7D-2BCB-0519-DB5A7D5DD2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8238" y="392252"/>
                  <a:ext cx="102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E22F09-8FCA-5567-D826-15E1C4ADE341}"/>
                    </a:ext>
                  </a:extLst>
                </p14:cNvPr>
                <p14:cNvContentPartPr/>
                <p14:nvPr/>
              </p14:nvContentPartPr>
              <p14:xfrm>
                <a:off x="434238" y="494132"/>
                <a:ext cx="118080" cy="74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E22F09-8FCA-5567-D826-15E1C4ADE34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5598" y="485132"/>
                  <a:ext cx="135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7BD509-671F-E109-3567-676E23942459}"/>
                    </a:ext>
                  </a:extLst>
                </p14:cNvPr>
                <p14:cNvContentPartPr/>
                <p14:nvPr/>
              </p14:nvContentPartPr>
              <p14:xfrm>
                <a:off x="604878" y="436172"/>
                <a:ext cx="46440" cy="10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7BD509-671F-E109-3567-676E2394245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6238" y="427172"/>
                  <a:ext cx="64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9143DC-0899-1AA7-564A-CA66C39053A2}"/>
                    </a:ext>
                  </a:extLst>
                </p14:cNvPr>
                <p14:cNvContentPartPr/>
                <p14:nvPr/>
              </p14:nvContentPartPr>
              <p14:xfrm>
                <a:off x="836358" y="417452"/>
                <a:ext cx="3024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9143DC-0899-1AA7-564A-CA66C39053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7358" y="408452"/>
                  <a:ext cx="47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27E8AF-D1AD-92D9-55A4-107F8C76791D}"/>
                    </a:ext>
                  </a:extLst>
                </p14:cNvPr>
                <p14:cNvContentPartPr/>
                <p14:nvPr/>
              </p14:nvContentPartPr>
              <p14:xfrm>
                <a:off x="932478" y="434372"/>
                <a:ext cx="117360" cy="11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27E8AF-D1AD-92D9-55A4-107F8C7679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3478" y="425732"/>
                  <a:ext cx="135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2C5CF4-49D3-E5DD-858B-71D536B08B49}"/>
                    </a:ext>
                  </a:extLst>
                </p14:cNvPr>
                <p14:cNvContentPartPr/>
                <p14:nvPr/>
              </p14:nvContentPartPr>
              <p14:xfrm>
                <a:off x="958038" y="529772"/>
                <a:ext cx="71280" cy="9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2C5CF4-49D3-E5DD-858B-71D536B08B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9038" y="520772"/>
                  <a:ext cx="88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39AA0-5B6D-EB23-59AA-4A16D1D733B8}"/>
                    </a:ext>
                  </a:extLst>
                </p14:cNvPr>
                <p14:cNvContentPartPr/>
                <p14:nvPr/>
              </p14:nvContentPartPr>
              <p14:xfrm>
                <a:off x="604158" y="412052"/>
                <a:ext cx="117000" cy="156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39AA0-5B6D-EB23-59AA-4A16D1D733B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5518" y="403412"/>
                  <a:ext cx="1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CBCE64-EAA3-249F-B6BC-1EBF3B99928C}"/>
                    </a:ext>
                  </a:extLst>
                </p14:cNvPr>
                <p14:cNvContentPartPr/>
                <p14:nvPr/>
              </p14:nvContentPartPr>
              <p14:xfrm>
                <a:off x="1143798" y="434732"/>
                <a:ext cx="268560" cy="111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CBCE64-EAA3-249F-B6BC-1EBF3B9992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34798" y="426092"/>
                  <a:ext cx="2862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E4ED19-0D55-DCB8-AAFB-4BA00C261217}"/>
              </a:ext>
            </a:extLst>
          </p:cNvPr>
          <p:cNvGrpSpPr/>
          <p:nvPr/>
        </p:nvGrpSpPr>
        <p:grpSpPr>
          <a:xfrm>
            <a:off x="1846158" y="408452"/>
            <a:ext cx="536400" cy="126720"/>
            <a:chOff x="1846158" y="408452"/>
            <a:chExt cx="53640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53EC98-78A0-6226-10E6-51C79E27598C}"/>
                    </a:ext>
                  </a:extLst>
                </p14:cNvPr>
                <p14:cNvContentPartPr/>
                <p14:nvPr/>
              </p14:nvContentPartPr>
              <p14:xfrm>
                <a:off x="1846158" y="426092"/>
                <a:ext cx="233640" cy="9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53EC98-78A0-6226-10E6-51C79E27598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37518" y="417452"/>
                  <a:ext cx="25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5FB072-51B8-1902-59C9-D6CF533FE22E}"/>
                    </a:ext>
                  </a:extLst>
                </p14:cNvPr>
                <p14:cNvContentPartPr/>
                <p14:nvPr/>
              </p14:nvContentPartPr>
              <p14:xfrm>
                <a:off x="2172678" y="426092"/>
                <a:ext cx="110880" cy="10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5FB072-51B8-1902-59C9-D6CF533FE2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63678" y="417452"/>
                  <a:ext cx="128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EE8F318-FBAD-6445-64D8-68A418956867}"/>
                    </a:ext>
                  </a:extLst>
                </p14:cNvPr>
                <p14:cNvContentPartPr/>
                <p14:nvPr/>
              </p14:nvContentPartPr>
              <p14:xfrm>
                <a:off x="2183838" y="408452"/>
                <a:ext cx="198720" cy="11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EE8F318-FBAD-6445-64D8-68A41895686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74838" y="399812"/>
                  <a:ext cx="2163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A1B1C0-F7AB-1A20-339D-3CEBA54EDF8B}"/>
              </a:ext>
            </a:extLst>
          </p:cNvPr>
          <p:cNvGrpSpPr/>
          <p:nvPr/>
        </p:nvGrpSpPr>
        <p:grpSpPr>
          <a:xfrm>
            <a:off x="2715198" y="383252"/>
            <a:ext cx="682560" cy="121680"/>
            <a:chOff x="2715198" y="383252"/>
            <a:chExt cx="68256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A78266-22B7-29FC-B331-E59341B75989}"/>
                    </a:ext>
                  </a:extLst>
                </p14:cNvPr>
                <p14:cNvContentPartPr/>
                <p14:nvPr/>
              </p14:nvContentPartPr>
              <p14:xfrm>
                <a:off x="2715198" y="395852"/>
                <a:ext cx="133200" cy="10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A78266-22B7-29FC-B331-E59341B7598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06198" y="386852"/>
                  <a:ext cx="150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F261598-67D6-8B15-B31F-210E4F2D8874}"/>
                    </a:ext>
                  </a:extLst>
                </p14:cNvPr>
                <p14:cNvContentPartPr/>
                <p14:nvPr/>
              </p14:nvContentPartPr>
              <p14:xfrm>
                <a:off x="2884038" y="409172"/>
                <a:ext cx="33840" cy="83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F261598-67D6-8B15-B31F-210E4F2D88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75398" y="400172"/>
                  <a:ext cx="51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909A55-2488-A5D9-DF5F-016245BC39D1}"/>
                    </a:ext>
                  </a:extLst>
                </p14:cNvPr>
                <p14:cNvContentPartPr/>
                <p14:nvPr/>
              </p14:nvContentPartPr>
              <p14:xfrm>
                <a:off x="2958918" y="401972"/>
                <a:ext cx="99360" cy="10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909A55-2488-A5D9-DF5F-016245BC39D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50278" y="393332"/>
                  <a:ext cx="11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F6E7F5-9B02-7223-6F62-A8C152B39F3D}"/>
                    </a:ext>
                  </a:extLst>
                </p14:cNvPr>
                <p14:cNvContentPartPr/>
                <p14:nvPr/>
              </p14:nvContentPartPr>
              <p14:xfrm>
                <a:off x="3103998" y="383252"/>
                <a:ext cx="15876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F6E7F5-9B02-7223-6F62-A8C152B39F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95358" y="374612"/>
                  <a:ext cx="17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9B7550-E236-3ADD-1364-01AFA21E434A}"/>
                    </a:ext>
                  </a:extLst>
                </p14:cNvPr>
                <p14:cNvContentPartPr/>
                <p14:nvPr/>
              </p14:nvContentPartPr>
              <p14:xfrm>
                <a:off x="3313878" y="407732"/>
                <a:ext cx="83880" cy="74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9B7550-E236-3ADD-1364-01AFA21E434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04878" y="398732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C13D6E-5B81-9A01-830B-CCCAF851EAB4}"/>
              </a:ext>
            </a:extLst>
          </p:cNvPr>
          <p:cNvGrpSpPr/>
          <p:nvPr/>
        </p:nvGrpSpPr>
        <p:grpSpPr>
          <a:xfrm>
            <a:off x="3852438" y="354092"/>
            <a:ext cx="797400" cy="142920"/>
            <a:chOff x="3852438" y="354092"/>
            <a:chExt cx="7974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788F9A2-F503-6E9B-C9CC-980D284E6A78}"/>
                    </a:ext>
                  </a:extLst>
                </p14:cNvPr>
                <p14:cNvContentPartPr/>
                <p14:nvPr/>
              </p14:nvContentPartPr>
              <p14:xfrm>
                <a:off x="3852438" y="401972"/>
                <a:ext cx="171360" cy="8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788F9A2-F503-6E9B-C9CC-980D284E6A7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43438" y="392972"/>
                  <a:ext cx="189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408FC31-C957-E661-5BF6-5A0B1452E853}"/>
                    </a:ext>
                  </a:extLst>
                </p14:cNvPr>
                <p14:cNvContentPartPr/>
                <p14:nvPr/>
              </p14:nvContentPartPr>
              <p14:xfrm>
                <a:off x="4050438" y="417452"/>
                <a:ext cx="84600" cy="59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408FC31-C957-E661-5BF6-5A0B1452E85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41438" y="408452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2B197A-3814-971D-CD61-2DFF4FA1CF28}"/>
                    </a:ext>
                  </a:extLst>
                </p14:cNvPr>
                <p14:cNvContentPartPr/>
                <p14:nvPr/>
              </p14:nvContentPartPr>
              <p14:xfrm>
                <a:off x="4060878" y="354092"/>
                <a:ext cx="99360" cy="5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2B197A-3814-971D-CD61-2DFF4FA1CF2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51878" y="345452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7A3711-8E1F-7BB4-3358-7E6086E0B0DD}"/>
                    </a:ext>
                  </a:extLst>
                </p14:cNvPr>
                <p14:cNvContentPartPr/>
                <p14:nvPr/>
              </p14:nvContentPartPr>
              <p14:xfrm>
                <a:off x="4222878" y="394052"/>
                <a:ext cx="145440" cy="9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7A3711-8E1F-7BB4-3358-7E6086E0B0D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14238" y="385052"/>
                  <a:ext cx="163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1DF447-11F1-BCE3-413C-BDFF90422365}"/>
                    </a:ext>
                  </a:extLst>
                </p14:cNvPr>
                <p14:cNvContentPartPr/>
                <p14:nvPr/>
              </p14:nvContentPartPr>
              <p14:xfrm>
                <a:off x="4375158" y="385772"/>
                <a:ext cx="244440" cy="11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1DF447-11F1-BCE3-413C-BDFF904223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66158" y="376772"/>
                  <a:ext cx="262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6F94E81-FFF0-2D2E-2DF0-AA7902BF7A53}"/>
                    </a:ext>
                  </a:extLst>
                </p14:cNvPr>
                <p14:cNvContentPartPr/>
                <p14:nvPr/>
              </p14:nvContentPartPr>
              <p14:xfrm>
                <a:off x="4534278" y="443012"/>
                <a:ext cx="115560" cy="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6F94E81-FFF0-2D2E-2DF0-AA7902BF7A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25278" y="434372"/>
                  <a:ext cx="133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3EAB0F-8E5A-C3AC-F156-37B4AFE1AEC4}"/>
              </a:ext>
            </a:extLst>
          </p:cNvPr>
          <p:cNvGrpSpPr/>
          <p:nvPr/>
        </p:nvGrpSpPr>
        <p:grpSpPr>
          <a:xfrm>
            <a:off x="5366238" y="308012"/>
            <a:ext cx="390600" cy="217080"/>
            <a:chOff x="5366238" y="308012"/>
            <a:chExt cx="39060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09C920-FF75-A6D2-C422-B21EF06E4176}"/>
                    </a:ext>
                  </a:extLst>
                </p14:cNvPr>
                <p14:cNvContentPartPr/>
                <p14:nvPr/>
              </p14:nvContentPartPr>
              <p14:xfrm>
                <a:off x="5581158" y="331772"/>
                <a:ext cx="175680" cy="168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09C920-FF75-A6D2-C422-B21EF06E41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72518" y="323132"/>
                  <a:ext cx="193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C5F5F1-1A25-2A7C-80DD-B3AF4290838E}"/>
                    </a:ext>
                  </a:extLst>
                </p14:cNvPr>
                <p14:cNvContentPartPr/>
                <p14:nvPr/>
              </p14:nvContentPartPr>
              <p14:xfrm>
                <a:off x="5366238" y="308012"/>
                <a:ext cx="196920" cy="21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C5F5F1-1A25-2A7C-80DD-B3AF4290838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357598" y="299012"/>
                  <a:ext cx="2145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AA34CC-EB34-35B6-B5D8-5F98A38DFE87}"/>
              </a:ext>
            </a:extLst>
          </p:cNvPr>
          <p:cNvGrpSpPr/>
          <p:nvPr/>
        </p:nvGrpSpPr>
        <p:grpSpPr>
          <a:xfrm>
            <a:off x="6144558" y="501692"/>
            <a:ext cx="296280" cy="10800"/>
            <a:chOff x="6144558" y="501692"/>
            <a:chExt cx="29628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A18B9E-BC31-A621-D38B-D3F932B2D8EF}"/>
                    </a:ext>
                  </a:extLst>
                </p14:cNvPr>
                <p14:cNvContentPartPr/>
                <p14:nvPr/>
              </p14:nvContentPartPr>
              <p14:xfrm>
                <a:off x="6144558" y="504572"/>
                <a:ext cx="52560" cy="3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A18B9E-BC31-A621-D38B-D3F932B2D8E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35558" y="495572"/>
                  <a:ext cx="702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BC45E8-0D2E-9D0D-9ED6-8D9CAE5826E8}"/>
                    </a:ext>
                  </a:extLst>
                </p14:cNvPr>
                <p14:cNvContentPartPr/>
                <p14:nvPr/>
              </p14:nvContentPartPr>
              <p14:xfrm>
                <a:off x="6326358" y="501692"/>
                <a:ext cx="114480" cy="1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BC45E8-0D2E-9D0D-9ED6-8D9CAE5826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17718" y="492692"/>
                  <a:ext cx="1321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AC745C6-79B1-3E8D-D956-446B5D2DE7E5}"/>
                  </a:ext>
                </a:extLst>
              </p14:cNvPr>
              <p14:cNvContentPartPr/>
              <p14:nvPr/>
            </p14:nvContentPartPr>
            <p14:xfrm>
              <a:off x="6609678" y="492692"/>
              <a:ext cx="68400" cy="7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AC745C6-79B1-3E8D-D956-446B5D2DE7E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601038" y="484052"/>
                <a:ext cx="860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154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6503C-5A3E-7B01-1938-BF9D15083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8" y="1114985"/>
            <a:ext cx="7184158" cy="486119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5A8634-261F-674D-8E75-AD1B15769583}"/>
              </a:ext>
            </a:extLst>
          </p:cNvPr>
          <p:cNvGrpSpPr/>
          <p:nvPr/>
        </p:nvGrpSpPr>
        <p:grpSpPr>
          <a:xfrm>
            <a:off x="10354746" y="1017892"/>
            <a:ext cx="652320" cy="190440"/>
            <a:chOff x="10354746" y="1017892"/>
            <a:chExt cx="65232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1BA1B8-B5B2-F830-CF1D-F9C11666D6C0}"/>
                    </a:ext>
                  </a:extLst>
                </p14:cNvPr>
                <p14:cNvContentPartPr/>
                <p14:nvPr/>
              </p14:nvContentPartPr>
              <p14:xfrm>
                <a:off x="10394706" y="1080172"/>
                <a:ext cx="171000" cy="8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1BA1B8-B5B2-F830-CF1D-F9C11666D6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86066" y="1071532"/>
                  <a:ext cx="188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C3376A-6479-5EFD-F4D1-235D7DFA139B}"/>
                    </a:ext>
                  </a:extLst>
                </p14:cNvPr>
                <p14:cNvContentPartPr/>
                <p14:nvPr/>
              </p14:nvContentPartPr>
              <p14:xfrm>
                <a:off x="10593786" y="1070092"/>
                <a:ext cx="50760" cy="64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C3376A-6479-5EFD-F4D1-235D7DFA13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4786" y="1061092"/>
                  <a:ext cx="68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1897D9-5570-4B44-4D05-3AF444A5A6DF}"/>
                    </a:ext>
                  </a:extLst>
                </p14:cNvPr>
                <p14:cNvContentPartPr/>
                <p14:nvPr/>
              </p14:nvContentPartPr>
              <p14:xfrm>
                <a:off x="10651026" y="1017892"/>
                <a:ext cx="119160" cy="9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1897D9-5570-4B44-4D05-3AF444A5A6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42026" y="1008892"/>
                  <a:ext cx="136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24C616-49A2-2CCF-C1AE-EEFF960B12BF}"/>
                    </a:ext>
                  </a:extLst>
                </p14:cNvPr>
                <p14:cNvContentPartPr/>
                <p14:nvPr/>
              </p14:nvContentPartPr>
              <p14:xfrm>
                <a:off x="10815546" y="1029772"/>
                <a:ext cx="77760" cy="81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24C616-49A2-2CCF-C1AE-EEFF960B12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06546" y="1021132"/>
                  <a:ext cx="95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E4146A-F4A5-CBED-B9BC-3C197C1CE0E2}"/>
                    </a:ext>
                  </a:extLst>
                </p14:cNvPr>
                <p14:cNvContentPartPr/>
                <p14:nvPr/>
              </p14:nvContentPartPr>
              <p14:xfrm>
                <a:off x="10354746" y="1188532"/>
                <a:ext cx="652320" cy="19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E4146A-F4A5-CBED-B9BC-3C197C1CE0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46106" y="1179892"/>
                  <a:ext cx="6699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C5E4DD-9E12-D2F1-079D-CB3BDDFF6FE5}"/>
              </a:ext>
            </a:extLst>
          </p:cNvPr>
          <p:cNvGrpSpPr/>
          <p:nvPr/>
        </p:nvGrpSpPr>
        <p:grpSpPr>
          <a:xfrm>
            <a:off x="10397586" y="1356652"/>
            <a:ext cx="822600" cy="122400"/>
            <a:chOff x="10397586" y="1356652"/>
            <a:chExt cx="82260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E6AD9F-0CBB-2A3D-AA83-D3171AB5AB3F}"/>
                    </a:ext>
                  </a:extLst>
                </p14:cNvPr>
                <p14:cNvContentPartPr/>
                <p14:nvPr/>
              </p14:nvContentPartPr>
              <p14:xfrm>
                <a:off x="10397586" y="1358092"/>
                <a:ext cx="117720" cy="11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E6AD9F-0CBB-2A3D-AA83-D3171AB5AB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88946" y="1349452"/>
                  <a:ext cx="135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7BBE32-D416-7877-3C81-D30C89E1D67B}"/>
                    </a:ext>
                  </a:extLst>
                </p14:cNvPr>
                <p14:cNvContentPartPr/>
                <p14:nvPr/>
              </p14:nvContentPartPr>
              <p14:xfrm>
                <a:off x="10554546" y="1356652"/>
                <a:ext cx="80280" cy="108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7BBE32-D416-7877-3C81-D30C89E1D67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45546" y="1347652"/>
                  <a:ext cx="97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37A6AC-552E-E844-DF5C-EFA9C0D06E00}"/>
                    </a:ext>
                  </a:extLst>
                </p14:cNvPr>
                <p14:cNvContentPartPr/>
                <p14:nvPr/>
              </p14:nvContentPartPr>
              <p14:xfrm>
                <a:off x="10669026" y="1408132"/>
                <a:ext cx="25560" cy="5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37A6AC-552E-E844-DF5C-EFA9C0D06E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60386" y="1399132"/>
                  <a:ext cx="43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C560F3-29D8-AF42-CF70-900333734592}"/>
                    </a:ext>
                  </a:extLst>
                </p14:cNvPr>
                <p14:cNvContentPartPr/>
                <p14:nvPr/>
              </p14:nvContentPartPr>
              <p14:xfrm>
                <a:off x="10702506" y="1387972"/>
                <a:ext cx="150120" cy="9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C560F3-29D8-AF42-CF70-90033373459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93506" y="1379332"/>
                  <a:ext cx="16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D8DCC7-EACA-A304-2CE8-2C85314271D3}"/>
                    </a:ext>
                  </a:extLst>
                </p14:cNvPr>
                <p14:cNvContentPartPr/>
                <p14:nvPr/>
              </p14:nvContentPartPr>
              <p14:xfrm>
                <a:off x="10910946" y="1378612"/>
                <a:ext cx="309240" cy="79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D8DCC7-EACA-A304-2CE8-2C85314271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01946" y="1369972"/>
                  <a:ext cx="3268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BB0386-F581-F283-2CDA-50016F56FC11}"/>
              </a:ext>
            </a:extLst>
          </p:cNvPr>
          <p:cNvGrpSpPr/>
          <p:nvPr/>
        </p:nvGrpSpPr>
        <p:grpSpPr>
          <a:xfrm>
            <a:off x="10022106" y="1340452"/>
            <a:ext cx="248040" cy="130680"/>
            <a:chOff x="10022106" y="1340452"/>
            <a:chExt cx="24804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CB3860-166D-849E-DC9C-51DCEF956593}"/>
                    </a:ext>
                  </a:extLst>
                </p14:cNvPr>
                <p14:cNvContentPartPr/>
                <p14:nvPr/>
              </p14:nvContentPartPr>
              <p14:xfrm>
                <a:off x="10022106" y="1340452"/>
                <a:ext cx="124560" cy="13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CB3860-166D-849E-DC9C-51DCEF9565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13106" y="1331812"/>
                  <a:ext cx="142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43464A-DC27-4E99-DEAD-C481B7C8BE2A}"/>
                    </a:ext>
                  </a:extLst>
                </p14:cNvPr>
                <p14:cNvContentPartPr/>
                <p14:nvPr/>
              </p14:nvContentPartPr>
              <p14:xfrm>
                <a:off x="10195266" y="1392652"/>
                <a:ext cx="74880" cy="58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43464A-DC27-4E99-DEAD-C481B7C8BE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86626" y="1384012"/>
                  <a:ext cx="925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CFF408-3F6F-C318-26E6-3AC2801AA0BB}"/>
              </a:ext>
            </a:extLst>
          </p:cNvPr>
          <p:cNvGrpSpPr/>
          <p:nvPr/>
        </p:nvGrpSpPr>
        <p:grpSpPr>
          <a:xfrm>
            <a:off x="10297506" y="1595332"/>
            <a:ext cx="1819080" cy="171000"/>
            <a:chOff x="10297506" y="1595332"/>
            <a:chExt cx="181908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9B89D2-493F-F158-E7DE-C9E658E6123B}"/>
                    </a:ext>
                  </a:extLst>
                </p14:cNvPr>
                <p14:cNvContentPartPr/>
                <p14:nvPr/>
              </p14:nvContentPartPr>
              <p14:xfrm>
                <a:off x="10330986" y="1677772"/>
                <a:ext cx="10440" cy="8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9B89D2-493F-F158-E7DE-C9E658E612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21986" y="1669132"/>
                  <a:ext cx="28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EB3606-1C6E-DFE3-C123-CA27D030821F}"/>
                    </a:ext>
                  </a:extLst>
                </p14:cNvPr>
                <p14:cNvContentPartPr/>
                <p14:nvPr/>
              </p14:nvContentPartPr>
              <p14:xfrm>
                <a:off x="10297506" y="1611172"/>
                <a:ext cx="71280" cy="5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EB3606-1C6E-DFE3-C123-CA27D03082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88866" y="1602172"/>
                  <a:ext cx="88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6C8F96-6225-66FD-6F25-F411EEDD514A}"/>
                    </a:ext>
                  </a:extLst>
                </p14:cNvPr>
                <p14:cNvContentPartPr/>
                <p14:nvPr/>
              </p14:nvContentPartPr>
              <p14:xfrm>
                <a:off x="10447986" y="1632772"/>
                <a:ext cx="236880" cy="133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6C8F96-6225-66FD-6F25-F411EEDD51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39346" y="1624132"/>
                  <a:ext cx="254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CF6131-E961-97CE-4350-2C285589F486}"/>
                    </a:ext>
                  </a:extLst>
                </p14:cNvPr>
                <p14:cNvContentPartPr/>
                <p14:nvPr/>
              </p14:nvContentPartPr>
              <p14:xfrm>
                <a:off x="10722306" y="1628452"/>
                <a:ext cx="409320" cy="12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CF6131-E961-97CE-4350-2C285589F4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13666" y="1619452"/>
                  <a:ext cx="42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62C318-7E46-B9D4-CFAA-2DE98AF0270C}"/>
                    </a:ext>
                  </a:extLst>
                </p14:cNvPr>
                <p14:cNvContentPartPr/>
                <p14:nvPr/>
              </p14:nvContentPartPr>
              <p14:xfrm>
                <a:off x="11000226" y="1705852"/>
                <a:ext cx="101160" cy="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62C318-7E46-B9D4-CFAA-2DE98AF027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91586" y="1697212"/>
                  <a:ext cx="118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F07CDF-37A2-1941-F084-0AAD190604D2}"/>
                    </a:ext>
                  </a:extLst>
                </p14:cNvPr>
                <p14:cNvContentPartPr/>
                <p14:nvPr/>
              </p14:nvContentPartPr>
              <p14:xfrm>
                <a:off x="11148186" y="1637452"/>
                <a:ext cx="20808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F07CDF-37A2-1941-F084-0AAD190604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139546" y="1628452"/>
                  <a:ext cx="225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C9A847-67EC-8CE8-4698-A73432F999DD}"/>
                    </a:ext>
                  </a:extLst>
                </p14:cNvPr>
                <p14:cNvContentPartPr/>
                <p14:nvPr/>
              </p14:nvContentPartPr>
              <p14:xfrm>
                <a:off x="11365986" y="1636732"/>
                <a:ext cx="263160" cy="90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C9A847-67EC-8CE8-4698-A73432F999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57346" y="1627732"/>
                  <a:ext cx="280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54FBA3-8BFA-79BB-23B9-15CB19AFC486}"/>
                    </a:ext>
                  </a:extLst>
                </p14:cNvPr>
                <p14:cNvContentPartPr/>
                <p14:nvPr/>
              </p14:nvContentPartPr>
              <p14:xfrm>
                <a:off x="11567226" y="1701172"/>
                <a:ext cx="74520" cy="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54FBA3-8BFA-79BB-23B9-15CB19AFC4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58586" y="1692532"/>
                  <a:ext cx="92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B4ACF1-0A31-3A98-6103-92311246ED96}"/>
                    </a:ext>
                  </a:extLst>
                </p14:cNvPr>
                <p14:cNvContentPartPr/>
                <p14:nvPr/>
              </p14:nvContentPartPr>
              <p14:xfrm>
                <a:off x="11696466" y="1595332"/>
                <a:ext cx="140040" cy="12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B4ACF1-0A31-3A98-6103-92311246ED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87826" y="1586332"/>
                  <a:ext cx="157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FC789B-14A1-11D2-2216-A5E0229AAAE4}"/>
                    </a:ext>
                  </a:extLst>
                </p14:cNvPr>
                <p14:cNvContentPartPr/>
                <p14:nvPr/>
              </p14:nvContentPartPr>
              <p14:xfrm>
                <a:off x="11862786" y="1637092"/>
                <a:ext cx="253800" cy="7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FC789B-14A1-11D2-2216-A5E0229AAA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854146" y="1628452"/>
                  <a:ext cx="2714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935D07-9C5A-345E-91BC-3EEB12EBA937}"/>
              </a:ext>
            </a:extLst>
          </p:cNvPr>
          <p:cNvGrpSpPr/>
          <p:nvPr/>
        </p:nvGrpSpPr>
        <p:grpSpPr>
          <a:xfrm>
            <a:off x="10847586" y="1929412"/>
            <a:ext cx="386280" cy="124560"/>
            <a:chOff x="10847586" y="1929412"/>
            <a:chExt cx="38628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BEE6E5-A4E0-26E9-CC8A-6E1C16B5A93B}"/>
                    </a:ext>
                  </a:extLst>
                </p14:cNvPr>
                <p14:cNvContentPartPr/>
                <p14:nvPr/>
              </p14:nvContentPartPr>
              <p14:xfrm>
                <a:off x="10847586" y="1950652"/>
                <a:ext cx="288000" cy="10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BEE6E5-A4E0-26E9-CC8A-6E1C16B5A9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38586" y="1941652"/>
                  <a:ext cx="305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8E2E4E-E51E-D98F-5F6F-C67D8F77D189}"/>
                    </a:ext>
                  </a:extLst>
                </p14:cNvPr>
                <p14:cNvContentPartPr/>
                <p14:nvPr/>
              </p14:nvContentPartPr>
              <p14:xfrm>
                <a:off x="11201466" y="1929412"/>
                <a:ext cx="32400" cy="9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8E2E4E-E51E-D98F-5F6F-C67D8F77D18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92826" y="1920772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49BE16E-DEB5-1228-0F83-95CAF0B48942}"/>
                  </a:ext>
                </a:extLst>
              </p14:cNvPr>
              <p14:cNvContentPartPr/>
              <p14:nvPr/>
            </p14:nvContentPartPr>
            <p14:xfrm>
              <a:off x="11675238" y="1880852"/>
              <a:ext cx="100440" cy="196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49BE16E-DEB5-1228-0F83-95CAF0B4894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666598" y="1871852"/>
                <a:ext cx="1180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DE72BD5-BFC6-6288-C220-CCE6D14DFD76}"/>
                  </a:ext>
                </a:extLst>
              </p14:cNvPr>
              <p14:cNvContentPartPr/>
              <p14:nvPr/>
            </p14:nvContentPartPr>
            <p14:xfrm>
              <a:off x="11607558" y="2182172"/>
              <a:ext cx="53280" cy="68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DE72BD5-BFC6-6288-C220-CCE6D14DFD7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598558" y="2173532"/>
                <a:ext cx="7092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F030A91-4848-BCA6-3368-7D59CDDD4340}"/>
              </a:ext>
            </a:extLst>
          </p:cNvPr>
          <p:cNvGrpSpPr/>
          <p:nvPr/>
        </p:nvGrpSpPr>
        <p:grpSpPr>
          <a:xfrm>
            <a:off x="276918" y="536252"/>
            <a:ext cx="285840" cy="155880"/>
            <a:chOff x="276918" y="536252"/>
            <a:chExt cx="2858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C43C6E0-8F26-9747-2F52-7B8004303028}"/>
                    </a:ext>
                  </a:extLst>
                </p14:cNvPr>
                <p14:cNvContentPartPr/>
                <p14:nvPr/>
              </p14:nvContentPartPr>
              <p14:xfrm>
                <a:off x="276918" y="536252"/>
                <a:ext cx="259560" cy="155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C43C6E0-8F26-9747-2F52-7B80043030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7918" y="527612"/>
                  <a:ext cx="277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A810F5-1CBC-ACA4-F8D2-A4F2D205C30F}"/>
                    </a:ext>
                  </a:extLst>
                </p14:cNvPr>
                <p14:cNvContentPartPr/>
                <p14:nvPr/>
              </p14:nvContentPartPr>
              <p14:xfrm>
                <a:off x="452958" y="625172"/>
                <a:ext cx="109800" cy="3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A810F5-1CBC-ACA4-F8D2-A4F2D205C3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3958" y="616172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342A9E-0672-4803-DE4D-EBAF4D57CCF5}"/>
              </a:ext>
            </a:extLst>
          </p:cNvPr>
          <p:cNvGrpSpPr/>
          <p:nvPr/>
        </p:nvGrpSpPr>
        <p:grpSpPr>
          <a:xfrm>
            <a:off x="1041918" y="500612"/>
            <a:ext cx="425880" cy="141120"/>
            <a:chOff x="1041918" y="500612"/>
            <a:chExt cx="42588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0BC990-3645-AE36-BF6C-9240A35B3570}"/>
                    </a:ext>
                  </a:extLst>
                </p14:cNvPr>
                <p14:cNvContentPartPr/>
                <p14:nvPr/>
              </p14:nvContentPartPr>
              <p14:xfrm>
                <a:off x="1041918" y="524732"/>
                <a:ext cx="142200" cy="10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0BC990-3645-AE36-BF6C-9240A35B357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3278" y="516092"/>
                  <a:ext cx="159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AA8065-8EE8-63BB-F752-8B4BAA3FBB0C}"/>
                    </a:ext>
                  </a:extLst>
                </p14:cNvPr>
                <p14:cNvContentPartPr/>
                <p14:nvPr/>
              </p14:nvContentPartPr>
              <p14:xfrm>
                <a:off x="1197078" y="500612"/>
                <a:ext cx="270720" cy="14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AA8065-8EE8-63BB-F752-8B4BAA3FBB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8438" y="491612"/>
                  <a:ext cx="288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DC756B-42A7-5BCF-A65A-4052392B4559}"/>
                    </a:ext>
                  </a:extLst>
                </p14:cNvPr>
                <p14:cNvContentPartPr/>
                <p14:nvPr/>
              </p14:nvContentPartPr>
              <p14:xfrm>
                <a:off x="1347558" y="594572"/>
                <a:ext cx="115200" cy="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DC756B-42A7-5BCF-A65A-4052392B45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38918" y="585932"/>
                  <a:ext cx="1328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243A2D-B3C5-06CC-3E3A-169FA521C0B1}"/>
              </a:ext>
            </a:extLst>
          </p:cNvPr>
          <p:cNvGrpSpPr/>
          <p:nvPr/>
        </p:nvGrpSpPr>
        <p:grpSpPr>
          <a:xfrm>
            <a:off x="1776678" y="469292"/>
            <a:ext cx="1699560" cy="209880"/>
            <a:chOff x="1776678" y="469292"/>
            <a:chExt cx="16995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050002-B6CF-7E31-1706-6B1AF6AE25AD}"/>
                    </a:ext>
                  </a:extLst>
                </p14:cNvPr>
                <p14:cNvContentPartPr/>
                <p14:nvPr/>
              </p14:nvContentPartPr>
              <p14:xfrm>
                <a:off x="1776678" y="505652"/>
                <a:ext cx="280440" cy="10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050002-B6CF-7E31-1706-6B1AF6AE25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67678" y="497012"/>
                  <a:ext cx="298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EE7FFB-30E5-86A6-C84D-8781F8A40FAF}"/>
                    </a:ext>
                  </a:extLst>
                </p14:cNvPr>
                <p14:cNvContentPartPr/>
                <p14:nvPr/>
              </p14:nvContentPartPr>
              <p14:xfrm>
                <a:off x="1956678" y="469292"/>
                <a:ext cx="111600" cy="7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EE7FFB-30E5-86A6-C84D-8781F8A40F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48038" y="460652"/>
                  <a:ext cx="12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6A4228-F53E-E3B5-3903-AB79F0A5B61E}"/>
                    </a:ext>
                  </a:extLst>
                </p14:cNvPr>
                <p14:cNvContentPartPr/>
                <p14:nvPr/>
              </p14:nvContentPartPr>
              <p14:xfrm>
                <a:off x="2130198" y="507812"/>
                <a:ext cx="148320" cy="11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6A4228-F53E-E3B5-3903-AB79F0A5B6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21558" y="499172"/>
                  <a:ext cx="165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F6ACAAA-84C2-9AC2-A608-17777BBE36E8}"/>
                    </a:ext>
                  </a:extLst>
                </p14:cNvPr>
                <p14:cNvContentPartPr/>
                <p14:nvPr/>
              </p14:nvContentPartPr>
              <p14:xfrm>
                <a:off x="2313798" y="537692"/>
                <a:ext cx="18000" cy="8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F6ACAAA-84C2-9AC2-A608-17777BBE36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04798" y="529052"/>
                  <a:ext cx="3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ACAF66-BA07-BE9C-D2F3-882D9EC8556A}"/>
                    </a:ext>
                  </a:extLst>
                </p14:cNvPr>
                <p14:cNvContentPartPr/>
                <p14:nvPr/>
              </p14:nvContentPartPr>
              <p14:xfrm>
                <a:off x="2375718" y="512132"/>
                <a:ext cx="165240" cy="10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ACAF66-BA07-BE9C-D2F3-882D9EC855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66718" y="503132"/>
                  <a:ext cx="182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4F35C5B-4CFF-87E4-DC68-9A8C30C2A021}"/>
                    </a:ext>
                  </a:extLst>
                </p14:cNvPr>
                <p14:cNvContentPartPr/>
                <p14:nvPr/>
              </p14:nvContentPartPr>
              <p14:xfrm>
                <a:off x="2591718" y="537692"/>
                <a:ext cx="320400" cy="10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4F35C5B-4CFF-87E4-DC68-9A8C30C2A02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82718" y="528692"/>
                  <a:ext cx="338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7822B9-C0FB-B340-7B52-5C596F0D0B52}"/>
                    </a:ext>
                  </a:extLst>
                </p14:cNvPr>
                <p14:cNvContentPartPr/>
                <p14:nvPr/>
              </p14:nvContentPartPr>
              <p14:xfrm>
                <a:off x="3104718" y="659012"/>
                <a:ext cx="91800" cy="20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7822B9-C0FB-B340-7B52-5C596F0D0B5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96078" y="650012"/>
                  <a:ext cx="109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0FEDE92-C403-F0E3-046E-836CE35D392A}"/>
                    </a:ext>
                  </a:extLst>
                </p14:cNvPr>
                <p14:cNvContentPartPr/>
                <p14:nvPr/>
              </p14:nvContentPartPr>
              <p14:xfrm>
                <a:off x="3273198" y="655412"/>
                <a:ext cx="70560" cy="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0FEDE92-C403-F0E3-046E-836CE35D39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64558" y="646772"/>
                  <a:ext cx="88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6853CB-DF74-E119-F0FC-219F22DE892A}"/>
                    </a:ext>
                  </a:extLst>
                </p14:cNvPr>
                <p14:cNvContentPartPr/>
                <p14:nvPr/>
              </p14:nvContentPartPr>
              <p14:xfrm>
                <a:off x="3419718" y="659732"/>
                <a:ext cx="56520" cy="7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D6853CB-DF74-E119-F0FC-219F22DE892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10718" y="650732"/>
                  <a:ext cx="7416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011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18F09-822E-A0B0-688D-12AC5AF96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2694" cy="4705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511F87-4B66-D937-3C5B-985A0AE974C6}"/>
                  </a:ext>
                </a:extLst>
              </p14:cNvPr>
              <p14:cNvContentPartPr/>
              <p14:nvPr/>
            </p14:nvContentPartPr>
            <p14:xfrm>
              <a:off x="10427478" y="362012"/>
              <a:ext cx="93600" cy="10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511F87-4B66-D937-3C5B-985A0AE974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18838" y="353012"/>
                <a:ext cx="11124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CBB4F-6D23-F42C-852E-5D673EBCE9C4}"/>
              </a:ext>
            </a:extLst>
          </p:cNvPr>
          <p:cNvGrpSpPr/>
          <p:nvPr/>
        </p:nvGrpSpPr>
        <p:grpSpPr>
          <a:xfrm>
            <a:off x="10594518" y="340052"/>
            <a:ext cx="807840" cy="130320"/>
            <a:chOff x="10594518" y="340052"/>
            <a:chExt cx="80784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093766-6B44-7F73-A63C-9EB4E64197FF}"/>
                    </a:ext>
                  </a:extLst>
                </p14:cNvPr>
                <p14:cNvContentPartPr/>
                <p14:nvPr/>
              </p14:nvContentPartPr>
              <p14:xfrm>
                <a:off x="10594518" y="371732"/>
                <a:ext cx="70560" cy="9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093766-6B44-7F73-A63C-9EB4E64197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85518" y="363092"/>
                  <a:ext cx="88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C86874B-10D2-488D-1E43-F9B184AA8393}"/>
                    </a:ext>
                  </a:extLst>
                </p14:cNvPr>
                <p14:cNvContentPartPr/>
                <p14:nvPr/>
              </p14:nvContentPartPr>
              <p14:xfrm>
                <a:off x="10606758" y="340052"/>
                <a:ext cx="106920" cy="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C86874B-10D2-488D-1E43-F9B184AA83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98118" y="331412"/>
                  <a:ext cx="124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F38F3D-FAD4-961A-C14A-087B277B7D57}"/>
                    </a:ext>
                  </a:extLst>
                </p14:cNvPr>
                <p14:cNvContentPartPr/>
                <p14:nvPr/>
              </p14:nvContentPartPr>
              <p14:xfrm>
                <a:off x="10732038" y="365972"/>
                <a:ext cx="161280" cy="7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F38F3D-FAD4-961A-C14A-087B277B7D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23038" y="356972"/>
                  <a:ext cx="178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8D15CE-A5DE-B631-F030-E4A7E76599DC}"/>
                    </a:ext>
                  </a:extLst>
                </p14:cNvPr>
                <p14:cNvContentPartPr/>
                <p14:nvPr/>
              </p14:nvContentPartPr>
              <p14:xfrm>
                <a:off x="10904838" y="403052"/>
                <a:ext cx="50400" cy="5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8D15CE-A5DE-B631-F030-E4A7E76599D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96198" y="394412"/>
                  <a:ext cx="68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B2EB7B-9487-DA42-3D76-B4EED70BF0B8}"/>
                    </a:ext>
                  </a:extLst>
                </p14:cNvPr>
                <p14:cNvContentPartPr/>
                <p14:nvPr/>
              </p14:nvContentPartPr>
              <p14:xfrm>
                <a:off x="10897638" y="350132"/>
                <a:ext cx="78840" cy="5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B2EB7B-9487-DA42-3D76-B4EED70BF0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88638" y="341132"/>
                  <a:ext cx="96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DAF68D-6DC6-EFF7-2F99-43A94685A0C9}"/>
                    </a:ext>
                  </a:extLst>
                </p14:cNvPr>
                <p14:cNvContentPartPr/>
                <p14:nvPr/>
              </p14:nvContentPartPr>
              <p14:xfrm>
                <a:off x="11004558" y="378932"/>
                <a:ext cx="137880" cy="6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DAF68D-6DC6-EFF7-2F99-43A94685A0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95918" y="370292"/>
                  <a:ext cx="155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E0525E-F9CD-0CF1-028D-B084FEB3E9E6}"/>
                    </a:ext>
                  </a:extLst>
                </p14:cNvPr>
                <p14:cNvContentPartPr/>
                <p14:nvPr/>
              </p14:nvContentPartPr>
              <p14:xfrm>
                <a:off x="11210838" y="381812"/>
                <a:ext cx="6840" cy="5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E0525E-F9CD-0CF1-028D-B084FEB3E9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01838" y="372812"/>
                  <a:ext cx="24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75F06A-DEDE-A6B4-B4DD-6535C9E11514}"/>
                    </a:ext>
                  </a:extLst>
                </p14:cNvPr>
                <p14:cNvContentPartPr/>
                <p14:nvPr/>
              </p14:nvContentPartPr>
              <p14:xfrm>
                <a:off x="11174478" y="344732"/>
                <a:ext cx="138960" cy="1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75F06A-DEDE-A6B4-B4DD-6535C9E11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5478" y="336092"/>
                  <a:ext cx="156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A01A74-1CCB-BFDB-73F3-F14193EBE31E}"/>
                    </a:ext>
                  </a:extLst>
                </p14:cNvPr>
                <p14:cNvContentPartPr/>
                <p14:nvPr/>
              </p14:nvContentPartPr>
              <p14:xfrm>
                <a:off x="11318838" y="352292"/>
                <a:ext cx="83520" cy="6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A01A74-1CCB-BFDB-73F3-F14193EBE3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10198" y="343652"/>
                  <a:ext cx="1011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6470F9-297F-153E-1E91-BE0A5C86D3DF}"/>
              </a:ext>
            </a:extLst>
          </p:cNvPr>
          <p:cNvGrpSpPr/>
          <p:nvPr/>
        </p:nvGrpSpPr>
        <p:grpSpPr>
          <a:xfrm>
            <a:off x="10142718" y="1153292"/>
            <a:ext cx="521640" cy="162720"/>
            <a:chOff x="10142718" y="1153292"/>
            <a:chExt cx="5216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1AFDB2-6491-7869-91E4-0B53BD78DDB8}"/>
                    </a:ext>
                  </a:extLst>
                </p14:cNvPr>
                <p14:cNvContentPartPr/>
                <p14:nvPr/>
              </p14:nvContentPartPr>
              <p14:xfrm>
                <a:off x="10152798" y="1237172"/>
                <a:ext cx="87480" cy="7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1AFDB2-6491-7869-91E4-0B53BD78DD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43798" y="1228172"/>
                  <a:ext cx="105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93886B-141A-9E50-FBF7-6C3ED432DB85}"/>
                    </a:ext>
                  </a:extLst>
                </p14:cNvPr>
                <p14:cNvContentPartPr/>
                <p14:nvPr/>
              </p14:nvContentPartPr>
              <p14:xfrm>
                <a:off x="10162518" y="1153292"/>
                <a:ext cx="96480" cy="1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93886B-141A-9E50-FBF7-6C3ED432DB8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53878" y="1144652"/>
                  <a:ext cx="11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C5AB1-B9B1-EE9D-7DBE-E978DBCEAEC0}"/>
                    </a:ext>
                  </a:extLst>
                </p14:cNvPr>
                <p14:cNvContentPartPr/>
                <p14:nvPr/>
              </p14:nvContentPartPr>
              <p14:xfrm>
                <a:off x="10142718" y="1180292"/>
                <a:ext cx="291600" cy="11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C5AB1-B9B1-EE9D-7DBE-E978DBCEAE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34078" y="1171652"/>
                  <a:ext cx="309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AECAC7-A428-B418-1D9A-1796B4700B1D}"/>
                    </a:ext>
                  </a:extLst>
                </p14:cNvPr>
                <p14:cNvContentPartPr/>
                <p14:nvPr/>
              </p14:nvContentPartPr>
              <p14:xfrm>
                <a:off x="10327758" y="1182092"/>
                <a:ext cx="316800" cy="12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AECAC7-A428-B418-1D9A-1796B4700B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18758" y="1173092"/>
                  <a:ext cx="334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AC32D-3F06-58B9-C5C8-6AA0E88D7BCD}"/>
                    </a:ext>
                  </a:extLst>
                </p14:cNvPr>
                <p14:cNvContentPartPr/>
                <p14:nvPr/>
              </p14:nvContentPartPr>
              <p14:xfrm>
                <a:off x="10505598" y="1158692"/>
                <a:ext cx="158760" cy="71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AC32D-3F06-58B9-C5C8-6AA0E88D7B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96598" y="1149692"/>
                  <a:ext cx="1764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606D30E-DC67-9571-B32D-B6B89D9855F3}"/>
              </a:ext>
            </a:extLst>
          </p:cNvPr>
          <p:cNvGrpSpPr/>
          <p:nvPr/>
        </p:nvGrpSpPr>
        <p:grpSpPr>
          <a:xfrm>
            <a:off x="10898718" y="975092"/>
            <a:ext cx="118080" cy="66960"/>
            <a:chOff x="10898718" y="975092"/>
            <a:chExt cx="11808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A53C38-A5A4-E3A0-13CE-A91352A7FEF2}"/>
                    </a:ext>
                  </a:extLst>
                </p14:cNvPr>
                <p14:cNvContentPartPr/>
                <p14:nvPr/>
              </p14:nvContentPartPr>
              <p14:xfrm>
                <a:off x="10900518" y="975092"/>
                <a:ext cx="115200" cy="16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A53C38-A5A4-E3A0-13CE-A91352A7FE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91878" y="966092"/>
                  <a:ext cx="132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CA11B3-9AFC-491F-D504-6893553F9AE0}"/>
                    </a:ext>
                  </a:extLst>
                </p14:cNvPr>
                <p14:cNvContentPartPr/>
                <p14:nvPr/>
              </p14:nvContentPartPr>
              <p14:xfrm>
                <a:off x="10898718" y="1027652"/>
                <a:ext cx="118080" cy="14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CA11B3-9AFC-491F-D504-6893553F9A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90078" y="1018652"/>
                  <a:ext cx="1357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CE08DA-7BC1-EBAA-AB58-06382C620A66}"/>
              </a:ext>
            </a:extLst>
          </p:cNvPr>
          <p:cNvGrpSpPr/>
          <p:nvPr/>
        </p:nvGrpSpPr>
        <p:grpSpPr>
          <a:xfrm>
            <a:off x="10562478" y="1436612"/>
            <a:ext cx="357840" cy="139320"/>
            <a:chOff x="10562478" y="1436612"/>
            <a:chExt cx="35784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CD96BF-8E62-1D58-D9AB-4A4B1C08878E}"/>
                    </a:ext>
                  </a:extLst>
                </p14:cNvPr>
                <p14:cNvContentPartPr/>
                <p14:nvPr/>
              </p14:nvContentPartPr>
              <p14:xfrm>
                <a:off x="10562478" y="1436612"/>
                <a:ext cx="145800" cy="106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CD96BF-8E62-1D58-D9AB-4A4B1C0887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53838" y="1427612"/>
                  <a:ext cx="163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5142AA-AAD6-412F-6BA5-B31829766AE0}"/>
                    </a:ext>
                  </a:extLst>
                </p14:cNvPr>
                <p14:cNvContentPartPr/>
                <p14:nvPr/>
              </p14:nvContentPartPr>
              <p14:xfrm>
                <a:off x="10747878" y="1480892"/>
                <a:ext cx="10800" cy="69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5142AA-AAD6-412F-6BA5-B31829766A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738878" y="1472252"/>
                  <a:ext cx="28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08C82F-8C18-5548-9F37-ADF361F2A60B}"/>
                    </a:ext>
                  </a:extLst>
                </p14:cNvPr>
                <p14:cNvContentPartPr/>
                <p14:nvPr/>
              </p14:nvContentPartPr>
              <p14:xfrm>
                <a:off x="10819158" y="1478012"/>
                <a:ext cx="101160" cy="9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08C82F-8C18-5548-9F37-ADF361F2A6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10518" y="1469372"/>
                  <a:ext cx="1188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E1C9B9-0268-E3AB-8F1C-5672C8626FBC}"/>
              </a:ext>
            </a:extLst>
          </p:cNvPr>
          <p:cNvGrpSpPr/>
          <p:nvPr/>
        </p:nvGrpSpPr>
        <p:grpSpPr>
          <a:xfrm>
            <a:off x="11097438" y="1202252"/>
            <a:ext cx="351360" cy="108000"/>
            <a:chOff x="11097438" y="1202252"/>
            <a:chExt cx="35136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D2102F7-1299-47AB-A0CC-CE44371961BA}"/>
                    </a:ext>
                  </a:extLst>
                </p14:cNvPr>
                <p14:cNvContentPartPr/>
                <p14:nvPr/>
              </p14:nvContentPartPr>
              <p14:xfrm>
                <a:off x="11097438" y="1202252"/>
                <a:ext cx="92520" cy="10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D2102F7-1299-47AB-A0CC-CE44371961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088798" y="1193612"/>
                  <a:ext cx="110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F1DB78-914D-7BFC-30F1-FF9816A7B82A}"/>
                    </a:ext>
                  </a:extLst>
                </p14:cNvPr>
                <p14:cNvContentPartPr/>
                <p14:nvPr/>
              </p14:nvContentPartPr>
              <p14:xfrm>
                <a:off x="11225958" y="1213052"/>
                <a:ext cx="68400" cy="77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F1DB78-914D-7BFC-30F1-FF9816A7B8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16958" y="1204412"/>
                  <a:ext cx="86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97D2E6-894B-F701-3AF2-66B6ABBF742C}"/>
                    </a:ext>
                  </a:extLst>
                </p14:cNvPr>
                <p14:cNvContentPartPr/>
                <p14:nvPr/>
              </p14:nvContentPartPr>
              <p14:xfrm>
                <a:off x="11360238" y="1208732"/>
                <a:ext cx="88560" cy="7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97D2E6-894B-F701-3AF2-66B6ABBF742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51238" y="1199732"/>
                  <a:ext cx="10620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CD25AED-A6AC-136F-D839-4C6F5AA6F6C5}"/>
                  </a:ext>
                </a:extLst>
              </p14:cNvPr>
              <p14:cNvContentPartPr/>
              <p14:nvPr/>
            </p14:nvContentPartPr>
            <p14:xfrm>
              <a:off x="10975758" y="1463972"/>
              <a:ext cx="249120" cy="9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CD25AED-A6AC-136F-D839-4C6F5AA6F6C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66758" y="1454972"/>
                <a:ext cx="26676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1A4DFBC7-6624-7588-E132-9B569D3266D0}"/>
              </a:ext>
            </a:extLst>
          </p:cNvPr>
          <p:cNvGrpSpPr/>
          <p:nvPr/>
        </p:nvGrpSpPr>
        <p:grpSpPr>
          <a:xfrm>
            <a:off x="10096638" y="540932"/>
            <a:ext cx="1841760" cy="337680"/>
            <a:chOff x="10096638" y="540932"/>
            <a:chExt cx="18417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95547F-8251-C69E-049C-614FE7F76698}"/>
                    </a:ext>
                  </a:extLst>
                </p14:cNvPr>
                <p14:cNvContentPartPr/>
                <p14:nvPr/>
              </p14:nvContentPartPr>
              <p14:xfrm>
                <a:off x="10357638" y="540932"/>
                <a:ext cx="1072080" cy="1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95547F-8251-C69E-049C-614FE7F766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48638" y="531932"/>
                  <a:ext cx="10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8AAA63-0C96-A229-C70D-A5B9B0EF3F8D}"/>
                    </a:ext>
                  </a:extLst>
                </p14:cNvPr>
                <p14:cNvContentPartPr/>
                <p14:nvPr/>
              </p14:nvContentPartPr>
              <p14:xfrm>
                <a:off x="10231278" y="749012"/>
                <a:ext cx="16200" cy="12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8AAA63-0C96-A229-C70D-A5B9B0EF3F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22278" y="740372"/>
                  <a:ext cx="3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B81E6F-6B13-725A-F8C3-D176595EBB47}"/>
                    </a:ext>
                  </a:extLst>
                </p14:cNvPr>
                <p14:cNvContentPartPr/>
                <p14:nvPr/>
              </p14:nvContentPartPr>
              <p14:xfrm>
                <a:off x="10235958" y="694652"/>
                <a:ext cx="149040" cy="7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B81E6F-6B13-725A-F8C3-D176595EBB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26958" y="686012"/>
                  <a:ext cx="166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3F0A30-12CD-DD26-96CF-1375C0D95990}"/>
                    </a:ext>
                  </a:extLst>
                </p14:cNvPr>
                <p14:cNvContentPartPr/>
                <p14:nvPr/>
              </p14:nvContentPartPr>
              <p14:xfrm>
                <a:off x="10388958" y="725612"/>
                <a:ext cx="27000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3F0A30-12CD-DD26-96CF-1375C0D9599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380318" y="716612"/>
                  <a:ext cx="287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C13278-9AF2-A6E7-E795-7B4DA1929300}"/>
                    </a:ext>
                  </a:extLst>
                </p14:cNvPr>
                <p14:cNvContentPartPr/>
                <p14:nvPr/>
              </p14:nvContentPartPr>
              <p14:xfrm>
                <a:off x="11053878" y="815612"/>
                <a:ext cx="97920" cy="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C13278-9AF2-A6E7-E795-7B4DA192930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044878" y="806972"/>
                  <a:ext cx="115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99BCDE-81EC-7837-FD72-86DA28E66A73}"/>
                    </a:ext>
                  </a:extLst>
                </p14:cNvPr>
                <p14:cNvContentPartPr/>
                <p14:nvPr/>
              </p14:nvContentPartPr>
              <p14:xfrm>
                <a:off x="11237478" y="758012"/>
                <a:ext cx="195840" cy="10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99BCDE-81EC-7837-FD72-86DA28E66A7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28838" y="749012"/>
                  <a:ext cx="213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17581F-13C2-1C6A-59EE-BD45C89E957E}"/>
                    </a:ext>
                  </a:extLst>
                </p14:cNvPr>
                <p14:cNvContentPartPr/>
                <p14:nvPr/>
              </p14:nvContentPartPr>
              <p14:xfrm>
                <a:off x="10096638" y="567212"/>
                <a:ext cx="33840" cy="58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17581F-13C2-1C6A-59EE-BD45C89E957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87638" y="558212"/>
                  <a:ext cx="51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F193CC-DCEA-1D87-793F-BA69B74FFF22}"/>
                    </a:ext>
                  </a:extLst>
                </p14:cNvPr>
                <p14:cNvContentPartPr/>
                <p14:nvPr/>
              </p14:nvContentPartPr>
              <p14:xfrm>
                <a:off x="10145238" y="595292"/>
                <a:ext cx="46080" cy="3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F193CC-DCEA-1D87-793F-BA69B74FFF2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36238" y="586292"/>
                  <a:ext cx="63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27E4D8-6D40-0BFB-BED8-003113D55145}"/>
                    </a:ext>
                  </a:extLst>
                </p14:cNvPr>
                <p14:cNvContentPartPr/>
                <p14:nvPr/>
              </p14:nvContentPartPr>
              <p14:xfrm>
                <a:off x="11838678" y="680612"/>
                <a:ext cx="50760" cy="4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27E4D8-6D40-0BFB-BED8-003113D551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829678" y="671972"/>
                  <a:ext cx="68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7C878B-9BBD-72A6-DCBB-43F335F7E383}"/>
                    </a:ext>
                  </a:extLst>
                </p14:cNvPr>
                <p14:cNvContentPartPr/>
                <p14:nvPr/>
              </p14:nvContentPartPr>
              <p14:xfrm>
                <a:off x="11904558" y="664412"/>
                <a:ext cx="33840" cy="62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7C878B-9BBD-72A6-DCBB-43F335F7E38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895918" y="655412"/>
                  <a:ext cx="51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ECC4B2-A127-197F-74D3-F333E9B1AC6B}"/>
                    </a:ext>
                  </a:extLst>
                </p14:cNvPr>
                <p14:cNvContentPartPr/>
                <p14:nvPr/>
              </p14:nvContentPartPr>
              <p14:xfrm>
                <a:off x="11476518" y="734612"/>
                <a:ext cx="28044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ECC4B2-A127-197F-74D3-F333E9B1AC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67878" y="725612"/>
                  <a:ext cx="298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BCF088-80B8-DAA7-BE4B-2429BEF06486}"/>
                    </a:ext>
                  </a:extLst>
                </p14:cNvPr>
                <p14:cNvContentPartPr/>
                <p14:nvPr/>
              </p14:nvContentPartPr>
              <p14:xfrm>
                <a:off x="11672358" y="823892"/>
                <a:ext cx="86400" cy="7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BCF088-80B8-DAA7-BE4B-2429BEF064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663358" y="815252"/>
                  <a:ext cx="104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8AF460-D194-DC39-ABB8-0D988EF40319}"/>
                    </a:ext>
                  </a:extLst>
                </p14:cNvPr>
                <p14:cNvContentPartPr/>
                <p14:nvPr/>
              </p14:nvContentPartPr>
              <p14:xfrm>
                <a:off x="10726998" y="748292"/>
                <a:ext cx="153360" cy="122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8AF460-D194-DC39-ABB8-0D988EF4031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17998" y="739292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099A70-3806-4684-0555-C8F5F42FA1EE}"/>
                    </a:ext>
                  </a:extLst>
                </p14:cNvPr>
                <p14:cNvContentPartPr/>
                <p14:nvPr/>
              </p14:nvContentPartPr>
              <p14:xfrm>
                <a:off x="11062158" y="752972"/>
                <a:ext cx="129960" cy="121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099A70-3806-4684-0555-C8F5F42FA1E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53518" y="743972"/>
                  <a:ext cx="147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A42DF0-C8EF-6034-0048-13A407F6A65C}"/>
                    </a:ext>
                  </a:extLst>
                </p14:cNvPr>
                <p14:cNvContentPartPr/>
                <p14:nvPr/>
              </p14:nvContentPartPr>
              <p14:xfrm>
                <a:off x="10917078" y="745052"/>
                <a:ext cx="122760" cy="131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A42DF0-C8EF-6034-0048-13A407F6A65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08078" y="736412"/>
                  <a:ext cx="140400" cy="149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B6C8E642-19DA-35A7-4063-A88FCEE62716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785" y="4759157"/>
            <a:ext cx="3608253" cy="1991499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99362560-3F7C-F157-E425-7A561E990E2E}"/>
              </a:ext>
            </a:extLst>
          </p:cNvPr>
          <p:cNvGrpSpPr/>
          <p:nvPr/>
        </p:nvGrpSpPr>
        <p:grpSpPr>
          <a:xfrm>
            <a:off x="7737918" y="301172"/>
            <a:ext cx="1094040" cy="500400"/>
            <a:chOff x="7737918" y="301172"/>
            <a:chExt cx="109404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9F5930-4B17-18F8-995B-F0FF44AE78F4}"/>
                    </a:ext>
                  </a:extLst>
                </p14:cNvPr>
                <p14:cNvContentPartPr/>
                <p14:nvPr/>
              </p14:nvContentPartPr>
              <p14:xfrm>
                <a:off x="8074878" y="347252"/>
                <a:ext cx="214920" cy="96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9F5930-4B17-18F8-995B-F0FF44AE78F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5878" y="338612"/>
                  <a:ext cx="232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5E5335-AC77-C13A-DD92-3E2C0421FD65}"/>
                    </a:ext>
                  </a:extLst>
                </p14:cNvPr>
                <p14:cNvContentPartPr/>
                <p14:nvPr/>
              </p14:nvContentPartPr>
              <p14:xfrm>
                <a:off x="8332278" y="327092"/>
                <a:ext cx="35640" cy="68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5E5335-AC77-C13A-DD92-3E2C0421FD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23638" y="318452"/>
                  <a:ext cx="53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E7FFCD-CA2E-00C6-8965-F6C9605D2594}"/>
                    </a:ext>
                  </a:extLst>
                </p14:cNvPr>
                <p14:cNvContentPartPr/>
                <p14:nvPr/>
              </p14:nvContentPartPr>
              <p14:xfrm>
                <a:off x="8316078" y="301172"/>
                <a:ext cx="221400" cy="101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E7FFCD-CA2E-00C6-8965-F6C9605D25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07078" y="292532"/>
                  <a:ext cx="239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C67ED1-7DFC-F9EC-4671-E1F4630A3B42}"/>
                    </a:ext>
                  </a:extLst>
                </p14:cNvPr>
                <p14:cNvContentPartPr/>
                <p14:nvPr/>
              </p14:nvContentPartPr>
              <p14:xfrm>
                <a:off x="8068398" y="369212"/>
                <a:ext cx="588960" cy="146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C67ED1-7DFC-F9EC-4671-E1F4630A3B4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59758" y="360572"/>
                  <a:ext cx="606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8F18B2-7AD1-0A72-45D6-79A0C53F2B37}"/>
                    </a:ext>
                  </a:extLst>
                </p14:cNvPr>
                <p14:cNvContentPartPr/>
                <p14:nvPr/>
              </p14:nvContentPartPr>
              <p14:xfrm>
                <a:off x="7853118" y="674132"/>
                <a:ext cx="34200" cy="127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8F18B2-7AD1-0A72-45D6-79A0C53F2B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44478" y="665492"/>
                  <a:ext cx="51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8F16DD-CF04-8691-01F7-D7AB1FA46CF7}"/>
                    </a:ext>
                  </a:extLst>
                </p14:cNvPr>
                <p14:cNvContentPartPr/>
                <p14:nvPr/>
              </p14:nvContentPartPr>
              <p14:xfrm>
                <a:off x="7796238" y="654332"/>
                <a:ext cx="126720" cy="20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8F16DD-CF04-8691-01F7-D7AB1FA46C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87598" y="645332"/>
                  <a:ext cx="14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CF2401F-E964-0B5D-A33A-45DC76584AAF}"/>
                    </a:ext>
                  </a:extLst>
                </p14:cNvPr>
                <p14:cNvContentPartPr/>
                <p14:nvPr/>
              </p14:nvContentPartPr>
              <p14:xfrm>
                <a:off x="7956078" y="659732"/>
                <a:ext cx="129600" cy="13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CF2401F-E964-0B5D-A33A-45DC76584A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438" y="650732"/>
                  <a:ext cx="147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B02106-6D55-0237-9504-EB41E300442E}"/>
                    </a:ext>
                  </a:extLst>
                </p14:cNvPr>
                <p14:cNvContentPartPr/>
                <p14:nvPr/>
              </p14:nvContentPartPr>
              <p14:xfrm>
                <a:off x="7947438" y="725612"/>
                <a:ext cx="130680" cy="2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B02106-6D55-0237-9504-EB41E30044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38438" y="716972"/>
                  <a:ext cx="148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BD5DA6-06A9-D2B9-AEAD-3EA83C4F18CE}"/>
                    </a:ext>
                  </a:extLst>
                </p14:cNvPr>
                <p14:cNvContentPartPr/>
                <p14:nvPr/>
              </p14:nvContentPartPr>
              <p14:xfrm>
                <a:off x="8135718" y="645332"/>
                <a:ext cx="237960" cy="139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BD5DA6-06A9-D2B9-AEAD-3EA83C4F18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26718" y="636692"/>
                  <a:ext cx="255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991401E-3A27-0A72-689B-72BDF9C09FC9}"/>
                    </a:ext>
                  </a:extLst>
                </p14:cNvPr>
                <p14:cNvContentPartPr/>
                <p14:nvPr/>
              </p14:nvContentPartPr>
              <p14:xfrm>
                <a:off x="8291238" y="652532"/>
                <a:ext cx="66960" cy="6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991401E-3A27-0A72-689B-72BDF9C09F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82598" y="643892"/>
                  <a:ext cx="84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4EBD4E-A7E9-05C7-4918-6B56F0477C42}"/>
                    </a:ext>
                  </a:extLst>
                </p14:cNvPr>
                <p14:cNvContentPartPr/>
                <p14:nvPr/>
              </p14:nvContentPartPr>
              <p14:xfrm>
                <a:off x="8427678" y="655412"/>
                <a:ext cx="153720" cy="105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4EBD4E-A7E9-05C7-4918-6B56F0477C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19038" y="646772"/>
                  <a:ext cx="171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082A49-951F-142F-97B3-9893D3AEED38}"/>
                    </a:ext>
                  </a:extLst>
                </p14:cNvPr>
                <p14:cNvContentPartPr/>
                <p14:nvPr/>
              </p14:nvContentPartPr>
              <p14:xfrm>
                <a:off x="8606238" y="660812"/>
                <a:ext cx="128520" cy="111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082A49-951F-142F-97B3-9893D3AEED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97238" y="651812"/>
                  <a:ext cx="146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622C36-72AC-0567-8EFE-B523907DE6D1}"/>
                    </a:ext>
                  </a:extLst>
                </p14:cNvPr>
                <p14:cNvContentPartPr/>
                <p14:nvPr/>
              </p14:nvContentPartPr>
              <p14:xfrm>
                <a:off x="7737918" y="543812"/>
                <a:ext cx="5004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622C36-72AC-0567-8EFE-B523907DE6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28918" y="534812"/>
                  <a:ext cx="67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3167379-C73D-AC12-748D-86FA7D9085D5}"/>
                    </a:ext>
                  </a:extLst>
                </p14:cNvPr>
                <p14:cNvContentPartPr/>
                <p14:nvPr/>
              </p14:nvContentPartPr>
              <p14:xfrm>
                <a:off x="7767078" y="564332"/>
                <a:ext cx="67680" cy="40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3167379-C73D-AC12-748D-86FA7D9085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58438" y="555332"/>
                  <a:ext cx="85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13A892-DEE8-6F62-BC98-41773B8C1BF3}"/>
                    </a:ext>
                  </a:extLst>
                </p14:cNvPr>
                <p14:cNvContentPartPr/>
                <p14:nvPr/>
              </p14:nvContentPartPr>
              <p14:xfrm>
                <a:off x="8601558" y="689972"/>
                <a:ext cx="31320" cy="79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E13A892-DEE8-6F62-BC98-41773B8C1B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92558" y="681332"/>
                  <a:ext cx="48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B4DF1E7-EE5C-1D35-9A5F-0F1CBE19A3B2}"/>
                    </a:ext>
                  </a:extLst>
                </p14:cNvPr>
                <p14:cNvContentPartPr/>
                <p14:nvPr/>
              </p14:nvContentPartPr>
              <p14:xfrm>
                <a:off x="8729718" y="579812"/>
                <a:ext cx="56520" cy="48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B4DF1E7-EE5C-1D35-9A5F-0F1CBE19A3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0718" y="571172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B666C5-9270-8189-B5C3-161A5A4C4DF3}"/>
                    </a:ext>
                  </a:extLst>
                </p14:cNvPr>
                <p14:cNvContentPartPr/>
                <p14:nvPr/>
              </p14:nvContentPartPr>
              <p14:xfrm>
                <a:off x="8785878" y="575132"/>
                <a:ext cx="46080" cy="38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B666C5-9270-8189-B5C3-161A5A4C4D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76878" y="566492"/>
                  <a:ext cx="6372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4965B1-4D9B-E208-55C2-198189B1B84D}"/>
              </a:ext>
            </a:extLst>
          </p:cNvPr>
          <p:cNvGrpSpPr/>
          <p:nvPr/>
        </p:nvGrpSpPr>
        <p:grpSpPr>
          <a:xfrm>
            <a:off x="8218878" y="882932"/>
            <a:ext cx="144360" cy="71280"/>
            <a:chOff x="8218878" y="882932"/>
            <a:chExt cx="14436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848CCA-3D0D-ED3F-FF0A-D755208DA9AA}"/>
                    </a:ext>
                  </a:extLst>
                </p14:cNvPr>
                <p14:cNvContentPartPr/>
                <p14:nvPr/>
              </p14:nvContentPartPr>
              <p14:xfrm>
                <a:off x="8231118" y="882932"/>
                <a:ext cx="132120" cy="1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848CCA-3D0D-ED3F-FF0A-D755208DA9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2478" y="874292"/>
                  <a:ext cx="149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A6FCB7-9BC1-4731-051B-AFF6456A62A2}"/>
                    </a:ext>
                  </a:extLst>
                </p14:cNvPr>
                <p14:cNvContentPartPr/>
                <p14:nvPr/>
              </p14:nvContentPartPr>
              <p14:xfrm>
                <a:off x="8218878" y="948452"/>
                <a:ext cx="131400" cy="5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A6FCB7-9BC1-4731-051B-AFF6456A62A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09878" y="939812"/>
                  <a:ext cx="149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22B360-E5B1-7052-C4E1-A4E55DB635CE}"/>
              </a:ext>
            </a:extLst>
          </p:cNvPr>
          <p:cNvGrpSpPr/>
          <p:nvPr/>
        </p:nvGrpSpPr>
        <p:grpSpPr>
          <a:xfrm>
            <a:off x="7917918" y="1048172"/>
            <a:ext cx="508680" cy="139680"/>
            <a:chOff x="7917918" y="1048172"/>
            <a:chExt cx="5086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C4121B-7766-C60B-F421-24F5DB73A149}"/>
                    </a:ext>
                  </a:extLst>
                </p14:cNvPr>
                <p14:cNvContentPartPr/>
                <p14:nvPr/>
              </p14:nvContentPartPr>
              <p14:xfrm>
                <a:off x="7926918" y="1086692"/>
                <a:ext cx="30960" cy="101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C4121B-7766-C60B-F421-24F5DB73A1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17918" y="1078052"/>
                  <a:ext cx="48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4C9AC4-EA3F-228C-CE37-89408D6E0449}"/>
                    </a:ext>
                  </a:extLst>
                </p14:cNvPr>
                <p14:cNvContentPartPr/>
                <p14:nvPr/>
              </p14:nvContentPartPr>
              <p14:xfrm>
                <a:off x="7917918" y="1048172"/>
                <a:ext cx="111600" cy="80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4C9AC4-EA3F-228C-CE37-89408D6E04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09278" y="1039172"/>
                  <a:ext cx="129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33C3D40-89AE-1D72-A028-D3FFB4C6F6B6}"/>
                    </a:ext>
                  </a:extLst>
                </p14:cNvPr>
                <p14:cNvContentPartPr/>
                <p14:nvPr/>
              </p14:nvContentPartPr>
              <p14:xfrm>
                <a:off x="8087118" y="1074452"/>
                <a:ext cx="29520" cy="88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33C3D40-89AE-1D72-A028-D3FFB4C6F6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78478" y="1065452"/>
                  <a:ext cx="47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34727C-ECD4-FE41-CD7B-D6E99FF3B53F}"/>
                    </a:ext>
                  </a:extLst>
                </p14:cNvPr>
                <p14:cNvContentPartPr/>
                <p14:nvPr/>
              </p14:nvContentPartPr>
              <p14:xfrm>
                <a:off x="8172438" y="1080212"/>
                <a:ext cx="254160" cy="83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34727C-ECD4-FE41-CD7B-D6E99FF3B5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63798" y="1071572"/>
                  <a:ext cx="27180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FC95BA7-EDC2-E8CE-C6F1-604EBA454FD6}"/>
                  </a:ext>
                </a:extLst>
              </p14:cNvPr>
              <p14:cNvContentPartPr/>
              <p14:nvPr/>
            </p14:nvContentPartPr>
            <p14:xfrm>
              <a:off x="5977878" y="2008292"/>
              <a:ext cx="198000" cy="883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FC95BA7-EDC2-E8CE-C6F1-604EBA454FD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69238" y="1999652"/>
                <a:ext cx="215640" cy="90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2CA0E3D-807B-AD2C-3D0A-C55EAD77168D}"/>
              </a:ext>
            </a:extLst>
          </p:cNvPr>
          <p:cNvGrpSpPr/>
          <p:nvPr/>
        </p:nvGrpSpPr>
        <p:grpSpPr>
          <a:xfrm>
            <a:off x="6360918" y="2300252"/>
            <a:ext cx="985680" cy="196920"/>
            <a:chOff x="6360918" y="2300252"/>
            <a:chExt cx="9856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BAC3B4-47F9-8E1F-54D8-36999C3F3C22}"/>
                    </a:ext>
                  </a:extLst>
                </p14:cNvPr>
                <p14:cNvContentPartPr/>
                <p14:nvPr/>
              </p14:nvContentPartPr>
              <p14:xfrm>
                <a:off x="6433638" y="2394932"/>
                <a:ext cx="9000" cy="102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BAC3B4-47F9-8E1F-54D8-36999C3F3C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24638" y="2386292"/>
                  <a:ext cx="26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4566D5-F99F-6BCC-678E-BFC4DF68BBCF}"/>
                    </a:ext>
                  </a:extLst>
                </p14:cNvPr>
                <p14:cNvContentPartPr/>
                <p14:nvPr/>
              </p14:nvContentPartPr>
              <p14:xfrm>
                <a:off x="6360918" y="2347052"/>
                <a:ext cx="18648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4566D5-F99F-6BCC-678E-BFC4DF68BB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52278" y="2338052"/>
                  <a:ext cx="204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5773264-E5E0-5D89-D287-7E135BD06EB6}"/>
                    </a:ext>
                  </a:extLst>
                </p14:cNvPr>
                <p14:cNvContentPartPr/>
                <p14:nvPr/>
              </p14:nvContentPartPr>
              <p14:xfrm>
                <a:off x="6590958" y="2335892"/>
                <a:ext cx="90000" cy="141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5773264-E5E0-5D89-D287-7E135BD06E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82318" y="2327252"/>
                  <a:ext cx="107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8ACEBD2-3D18-8140-B463-C771172F2CF5}"/>
                    </a:ext>
                  </a:extLst>
                </p14:cNvPr>
                <p14:cNvContentPartPr/>
                <p14:nvPr/>
              </p14:nvContentPartPr>
              <p14:xfrm>
                <a:off x="6593478" y="2344172"/>
                <a:ext cx="205200" cy="121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8ACEBD2-3D18-8140-B463-C771172F2C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4478" y="2335172"/>
                  <a:ext cx="222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37304E-88EE-E5EF-5E13-54CDB3A5EA67}"/>
                    </a:ext>
                  </a:extLst>
                </p14:cNvPr>
                <p14:cNvContentPartPr/>
                <p14:nvPr/>
              </p14:nvContentPartPr>
              <p14:xfrm>
                <a:off x="6797598" y="2300252"/>
                <a:ext cx="151920" cy="151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37304E-88EE-E5EF-5E13-54CDB3A5EA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88598" y="2291252"/>
                  <a:ext cx="169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157098B-03B3-DA10-C3C6-683A6849FA27}"/>
                    </a:ext>
                  </a:extLst>
                </p14:cNvPr>
                <p14:cNvContentPartPr/>
                <p14:nvPr/>
              </p14:nvContentPartPr>
              <p14:xfrm>
                <a:off x="6915678" y="2333012"/>
                <a:ext cx="65160" cy="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157098B-03B3-DA10-C3C6-683A6849FA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07038" y="2324012"/>
                  <a:ext cx="82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041D900-4941-9D6D-2AD3-2C8A002B77BB}"/>
                    </a:ext>
                  </a:extLst>
                </p14:cNvPr>
                <p14:cNvContentPartPr/>
                <p14:nvPr/>
              </p14:nvContentPartPr>
              <p14:xfrm>
                <a:off x="6875358" y="2400692"/>
                <a:ext cx="89280" cy="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041D900-4941-9D6D-2AD3-2C8A002B77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66718" y="2392052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617FEBD-DBC9-75C6-3542-DED7DC73213C}"/>
                    </a:ext>
                  </a:extLst>
                </p14:cNvPr>
                <p14:cNvContentPartPr/>
                <p14:nvPr/>
              </p14:nvContentPartPr>
              <p14:xfrm>
                <a:off x="7039878" y="2323652"/>
                <a:ext cx="130320" cy="129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617FEBD-DBC9-75C6-3542-DED7DC7321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30878" y="2315012"/>
                  <a:ext cx="147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B871AE-ABA7-F98B-91C1-0D5AA2835BEE}"/>
                    </a:ext>
                  </a:extLst>
                </p14:cNvPr>
                <p14:cNvContentPartPr/>
                <p14:nvPr/>
              </p14:nvContentPartPr>
              <p14:xfrm>
                <a:off x="7077678" y="2422652"/>
                <a:ext cx="77040" cy="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B871AE-ABA7-F98B-91C1-0D5AA2835B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69038" y="2413652"/>
                  <a:ext cx="94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8EAB69-7404-AF2B-ECDF-2161C01369A1}"/>
                    </a:ext>
                  </a:extLst>
                </p14:cNvPr>
                <p14:cNvContentPartPr/>
                <p14:nvPr/>
              </p14:nvContentPartPr>
              <p14:xfrm>
                <a:off x="7194318" y="2327252"/>
                <a:ext cx="15228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8EAB69-7404-AF2B-ECDF-2161C01369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5318" y="2318612"/>
                  <a:ext cx="16992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808F7BD-EE43-F5EE-7D21-0770B5830DD7}"/>
                  </a:ext>
                </a:extLst>
              </p14:cNvPr>
              <p14:cNvContentPartPr/>
              <p14:nvPr/>
            </p14:nvContentPartPr>
            <p14:xfrm>
              <a:off x="5989038" y="3204572"/>
              <a:ext cx="169920" cy="1097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808F7BD-EE43-F5EE-7D21-0770B5830DD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80038" y="3195572"/>
                <a:ext cx="187560" cy="11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0FF0B88-0E22-7FA0-E608-C37849CC366B}"/>
              </a:ext>
            </a:extLst>
          </p:cNvPr>
          <p:cNvGrpSpPr/>
          <p:nvPr/>
        </p:nvGrpSpPr>
        <p:grpSpPr>
          <a:xfrm>
            <a:off x="6444078" y="3515972"/>
            <a:ext cx="883800" cy="197280"/>
            <a:chOff x="6444078" y="3515972"/>
            <a:chExt cx="8838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3CAEFE-5EEB-7BFC-4A07-12403BEFD148}"/>
                    </a:ext>
                  </a:extLst>
                </p14:cNvPr>
                <p14:cNvContentPartPr/>
                <p14:nvPr/>
              </p14:nvContentPartPr>
              <p14:xfrm>
                <a:off x="6444078" y="3613892"/>
                <a:ext cx="14400" cy="9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3CAEFE-5EEB-7BFC-4A07-12403BEFD1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35438" y="3604892"/>
                  <a:ext cx="32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EE2463-FCF4-F9EF-A4BE-64FD3528C037}"/>
                    </a:ext>
                  </a:extLst>
                </p14:cNvPr>
                <p14:cNvContentPartPr/>
                <p14:nvPr/>
              </p14:nvContentPartPr>
              <p14:xfrm>
                <a:off x="6472158" y="3535772"/>
                <a:ext cx="165600" cy="151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EE2463-FCF4-F9EF-A4BE-64FD3528C03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8" y="3527132"/>
                  <a:ext cx="18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51CC89-F7C1-0CDC-72C9-3E3088CED84F}"/>
                    </a:ext>
                  </a:extLst>
                </p14:cNvPr>
                <p14:cNvContentPartPr/>
                <p14:nvPr/>
              </p14:nvContentPartPr>
              <p14:xfrm>
                <a:off x="6713358" y="3624692"/>
                <a:ext cx="125280" cy="78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51CC89-F7C1-0CDC-72C9-3E3088CED8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04718" y="3615692"/>
                  <a:ext cx="14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DA6CDF-6537-6A54-E8C3-AA924F97B3CE}"/>
                    </a:ext>
                  </a:extLst>
                </p14:cNvPr>
                <p14:cNvContentPartPr/>
                <p14:nvPr/>
              </p14:nvContentPartPr>
              <p14:xfrm>
                <a:off x="6865278" y="3634412"/>
                <a:ext cx="61200" cy="52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DA6CDF-6537-6A54-E8C3-AA924F97B3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56638" y="3625412"/>
                  <a:ext cx="78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626513-8F9C-CA35-10FC-BC8BCD0E0BD8}"/>
                    </a:ext>
                  </a:extLst>
                </p14:cNvPr>
                <p14:cNvContentPartPr/>
                <p14:nvPr/>
              </p14:nvContentPartPr>
              <p14:xfrm>
                <a:off x="6932598" y="3567452"/>
                <a:ext cx="163080" cy="114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626513-8F9C-CA35-10FC-BC8BCD0E0B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23958" y="3558812"/>
                  <a:ext cx="18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EB1B19-C04E-E360-A347-DE13195C6464}"/>
                    </a:ext>
                  </a:extLst>
                </p14:cNvPr>
                <p14:cNvContentPartPr/>
                <p14:nvPr/>
              </p14:nvContentPartPr>
              <p14:xfrm>
                <a:off x="7101438" y="3563492"/>
                <a:ext cx="226440" cy="10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EB1B19-C04E-E360-A347-DE13195C64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92798" y="3554492"/>
                  <a:ext cx="244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504B75C-3266-CBE1-1FB2-4060DC309E6F}"/>
                    </a:ext>
                  </a:extLst>
                </p14:cNvPr>
                <p14:cNvContentPartPr/>
                <p14:nvPr/>
              </p14:nvContentPartPr>
              <p14:xfrm>
                <a:off x="7236438" y="3515972"/>
                <a:ext cx="89280" cy="7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504B75C-3266-CBE1-1FB2-4060DC309E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27438" y="3507332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1DB77C-A033-1787-5AF6-877288D9400B}"/>
                    </a:ext>
                  </a:extLst>
                </p14:cNvPr>
                <p14:cNvContentPartPr/>
                <p14:nvPr/>
              </p14:nvContentPartPr>
              <p14:xfrm>
                <a:off x="7209078" y="3592292"/>
                <a:ext cx="113400" cy="1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1DB77C-A033-1787-5AF6-877288D940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00078" y="3583292"/>
                  <a:ext cx="131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3AB0814-2307-2775-B9BC-9408D116F39B}"/>
              </a:ext>
            </a:extLst>
          </p:cNvPr>
          <p:cNvGrpSpPr/>
          <p:nvPr/>
        </p:nvGrpSpPr>
        <p:grpSpPr>
          <a:xfrm>
            <a:off x="7014292" y="4561924"/>
            <a:ext cx="468000" cy="174600"/>
            <a:chOff x="9710358" y="4184852"/>
            <a:chExt cx="4680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EACB41-1443-4EFE-FB93-1ACE450F751A}"/>
                    </a:ext>
                  </a:extLst>
                </p14:cNvPr>
                <p14:cNvContentPartPr/>
                <p14:nvPr/>
              </p14:nvContentPartPr>
              <p14:xfrm>
                <a:off x="9710358" y="4251092"/>
                <a:ext cx="76320" cy="68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EACB41-1443-4EFE-FB93-1ACE450F751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01718" y="4242092"/>
                  <a:ext cx="93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7291BB-52F6-EE6A-C0E1-A0B660C41778}"/>
                    </a:ext>
                  </a:extLst>
                </p14:cNvPr>
                <p14:cNvContentPartPr/>
                <p14:nvPr/>
              </p14:nvContentPartPr>
              <p14:xfrm>
                <a:off x="9785958" y="4193132"/>
                <a:ext cx="35640" cy="10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7291BB-52F6-EE6A-C0E1-A0B660C4177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6958" y="4184132"/>
                  <a:ext cx="5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0F5D475-7096-A190-AB04-9A712EC745AA}"/>
                    </a:ext>
                  </a:extLst>
                </p14:cNvPr>
                <p14:cNvContentPartPr/>
                <p14:nvPr/>
              </p14:nvContentPartPr>
              <p14:xfrm>
                <a:off x="9864078" y="4209692"/>
                <a:ext cx="74880" cy="84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0F5D475-7096-A190-AB04-9A712EC745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55078" y="4201052"/>
                  <a:ext cx="92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7C225D-E179-057D-323F-C85F7E39ACFA}"/>
                    </a:ext>
                  </a:extLst>
                </p14:cNvPr>
                <p14:cNvContentPartPr/>
                <p14:nvPr/>
              </p14:nvContentPartPr>
              <p14:xfrm>
                <a:off x="9965598" y="4210772"/>
                <a:ext cx="21600" cy="82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7C225D-E179-057D-323F-C85F7E39AC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56598" y="4201772"/>
                  <a:ext cx="39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31E6ADB-3385-B864-15CF-1F5DDEB8E167}"/>
                    </a:ext>
                  </a:extLst>
                </p14:cNvPr>
                <p14:cNvContentPartPr/>
                <p14:nvPr/>
              </p14:nvContentPartPr>
              <p14:xfrm>
                <a:off x="9941478" y="4184852"/>
                <a:ext cx="197640" cy="10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31E6ADB-3385-B864-15CF-1F5DDEB8E16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32838" y="4176212"/>
                  <a:ext cx="215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7437D9-4646-CA06-75BC-D283288A586B}"/>
                    </a:ext>
                  </a:extLst>
                </p14:cNvPr>
                <p14:cNvContentPartPr/>
                <p14:nvPr/>
              </p14:nvContentPartPr>
              <p14:xfrm>
                <a:off x="9748518" y="4259012"/>
                <a:ext cx="429840" cy="100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7437D9-4646-CA06-75BC-D283288A58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39518" y="4250372"/>
                  <a:ext cx="4474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7A5C6AC-2AA4-5035-D98B-D7DA369FED3E}"/>
              </a:ext>
            </a:extLst>
          </p:cNvPr>
          <p:cNvGrpSpPr/>
          <p:nvPr/>
        </p:nvGrpSpPr>
        <p:grpSpPr>
          <a:xfrm>
            <a:off x="1149760" y="5346538"/>
            <a:ext cx="569880" cy="169200"/>
            <a:chOff x="2601487" y="5478513"/>
            <a:chExt cx="56988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E0ADCBE-D50E-82F3-61F0-222D0FB286F7}"/>
                    </a:ext>
                  </a:extLst>
                </p14:cNvPr>
                <p14:cNvContentPartPr/>
                <p14:nvPr/>
              </p14:nvContentPartPr>
              <p14:xfrm>
                <a:off x="2601487" y="5535033"/>
                <a:ext cx="197280" cy="73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E0ADCBE-D50E-82F3-61F0-222D0FB286F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92847" y="5526393"/>
                  <a:ext cx="214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81797D0-5866-FC5E-2BD7-1BF3D2F4926D}"/>
                    </a:ext>
                  </a:extLst>
                </p14:cNvPr>
                <p14:cNvContentPartPr/>
                <p14:nvPr/>
              </p14:nvContentPartPr>
              <p14:xfrm>
                <a:off x="2807407" y="5478513"/>
                <a:ext cx="123840" cy="104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81797D0-5866-FC5E-2BD7-1BF3D2F492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8767" y="5469873"/>
                  <a:ext cx="141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6813A4-5369-1C33-2A1B-A622B99694F3}"/>
                    </a:ext>
                  </a:extLst>
                </p14:cNvPr>
                <p14:cNvContentPartPr/>
                <p14:nvPr/>
              </p14:nvContentPartPr>
              <p14:xfrm>
                <a:off x="2931967" y="5500113"/>
                <a:ext cx="105120" cy="99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6813A4-5369-1C33-2A1B-A622B99694F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23327" y="5491113"/>
                  <a:ext cx="122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BA2D253-01C4-8EF9-95F6-FF534FF303DE}"/>
                    </a:ext>
                  </a:extLst>
                </p14:cNvPr>
                <p14:cNvContentPartPr/>
                <p14:nvPr/>
              </p14:nvContentPartPr>
              <p14:xfrm>
                <a:off x="2603287" y="5630793"/>
                <a:ext cx="568080" cy="16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BA2D253-01C4-8EF9-95F6-FF534FF303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94287" y="5622153"/>
                  <a:ext cx="5857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5DE46E2-65E7-ACC9-0BDE-50532F49EF48}"/>
              </a:ext>
            </a:extLst>
          </p:cNvPr>
          <p:cNvGrpSpPr/>
          <p:nvPr/>
        </p:nvGrpSpPr>
        <p:grpSpPr>
          <a:xfrm>
            <a:off x="620920" y="5635618"/>
            <a:ext cx="217800" cy="131400"/>
            <a:chOff x="2072647" y="5767593"/>
            <a:chExt cx="21780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5D22C73-52C3-F2B9-2CE8-2BEFDBA032AA}"/>
                    </a:ext>
                  </a:extLst>
                </p14:cNvPr>
                <p14:cNvContentPartPr/>
                <p14:nvPr/>
              </p14:nvContentPartPr>
              <p14:xfrm>
                <a:off x="2072647" y="5767593"/>
                <a:ext cx="26280" cy="131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5D22C73-52C3-F2B9-2CE8-2BEFDBA032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63647" y="5758953"/>
                  <a:ext cx="43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C55908-BDF3-0198-E341-4D73F1A3A6CB}"/>
                    </a:ext>
                  </a:extLst>
                </p14:cNvPr>
                <p14:cNvContentPartPr/>
                <p14:nvPr/>
              </p14:nvContentPartPr>
              <p14:xfrm>
                <a:off x="2159407" y="5782713"/>
                <a:ext cx="131040" cy="106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C55908-BDF3-0198-E341-4D73F1A3A6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50767" y="5773713"/>
                  <a:ext cx="1486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A00E521-476F-11BE-0996-13CC411C44B3}"/>
              </a:ext>
            </a:extLst>
          </p:cNvPr>
          <p:cNvGrpSpPr/>
          <p:nvPr/>
        </p:nvGrpSpPr>
        <p:grpSpPr>
          <a:xfrm>
            <a:off x="1249120" y="5614018"/>
            <a:ext cx="1190160" cy="158400"/>
            <a:chOff x="2700847" y="5745993"/>
            <a:chExt cx="11901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A209C6-1772-850A-6E93-BF61A13CCB77}"/>
                    </a:ext>
                  </a:extLst>
                </p14:cNvPr>
                <p14:cNvContentPartPr/>
                <p14:nvPr/>
              </p14:nvContentPartPr>
              <p14:xfrm>
                <a:off x="2702287" y="5816193"/>
                <a:ext cx="2160" cy="7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A209C6-1772-850A-6E93-BF61A13CCB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93287" y="5807553"/>
                  <a:ext cx="19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35B79DD-7DAC-FF9A-C19C-A38A74AE6A6B}"/>
                    </a:ext>
                  </a:extLst>
                </p14:cNvPr>
                <p14:cNvContentPartPr/>
                <p14:nvPr/>
              </p14:nvContentPartPr>
              <p14:xfrm>
                <a:off x="2700847" y="5745993"/>
                <a:ext cx="248400" cy="158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35B79DD-7DAC-FF9A-C19C-A38A74AE6A6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92207" y="5736993"/>
                  <a:ext cx="266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30FA8DE-63A1-D4F6-84E5-EA4051CAE8D4}"/>
                    </a:ext>
                  </a:extLst>
                </p14:cNvPr>
                <p14:cNvContentPartPr/>
                <p14:nvPr/>
              </p14:nvContentPartPr>
              <p14:xfrm>
                <a:off x="2853127" y="5762553"/>
                <a:ext cx="95040" cy="63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30FA8DE-63A1-D4F6-84E5-EA4051CAE8D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44127" y="5753553"/>
                  <a:ext cx="112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E0C72E-82DF-1CF9-22B6-663755D3509D}"/>
                    </a:ext>
                  </a:extLst>
                </p14:cNvPr>
                <p14:cNvContentPartPr/>
                <p14:nvPr/>
              </p14:nvContentPartPr>
              <p14:xfrm>
                <a:off x="2993887" y="5780553"/>
                <a:ext cx="177480" cy="93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E0C72E-82DF-1CF9-22B6-663755D3509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84887" y="5771913"/>
                  <a:ext cx="195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4F23AF5-C0E1-925E-094D-17F75296B44D}"/>
                    </a:ext>
                  </a:extLst>
                </p14:cNvPr>
                <p14:cNvContentPartPr/>
                <p14:nvPr/>
              </p14:nvContentPartPr>
              <p14:xfrm>
                <a:off x="3193687" y="5794593"/>
                <a:ext cx="36720" cy="79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4F23AF5-C0E1-925E-094D-17F75296B4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84687" y="5785953"/>
                  <a:ext cx="54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000CE31-8F99-26A7-7190-CE2C7210426C}"/>
                    </a:ext>
                  </a:extLst>
                </p14:cNvPr>
                <p14:cNvContentPartPr/>
                <p14:nvPr/>
              </p14:nvContentPartPr>
              <p14:xfrm>
                <a:off x="3303127" y="5762553"/>
                <a:ext cx="136080" cy="110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000CE31-8F99-26A7-7190-CE2C721042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94127" y="5753553"/>
                  <a:ext cx="153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76E4F6-13B7-9483-CC47-F0442F7DFC82}"/>
                    </a:ext>
                  </a:extLst>
                </p14:cNvPr>
                <p14:cNvContentPartPr/>
                <p14:nvPr/>
              </p14:nvContentPartPr>
              <p14:xfrm>
                <a:off x="3471607" y="5754273"/>
                <a:ext cx="102600" cy="118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76E4F6-13B7-9483-CC47-F0442F7DFC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62607" y="5745273"/>
                  <a:ext cx="12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5FCE339-15F9-96EA-5C86-62FB20E88A93}"/>
                    </a:ext>
                  </a:extLst>
                </p14:cNvPr>
                <p14:cNvContentPartPr/>
                <p14:nvPr/>
              </p14:nvContentPartPr>
              <p14:xfrm>
                <a:off x="3606247" y="5754633"/>
                <a:ext cx="284760" cy="11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5FCE339-15F9-96EA-5C86-62FB20E88A9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97247" y="5745993"/>
                  <a:ext cx="3024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0A65AA2-985E-D24C-C3C8-E912C109A85F}"/>
              </a:ext>
            </a:extLst>
          </p:cNvPr>
          <p:cNvGrpSpPr/>
          <p:nvPr/>
        </p:nvGrpSpPr>
        <p:grpSpPr>
          <a:xfrm>
            <a:off x="2803960" y="5589538"/>
            <a:ext cx="383040" cy="132480"/>
            <a:chOff x="4255687" y="5721513"/>
            <a:chExt cx="3830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2DC6EC1-0D00-2847-B934-A24A798F5454}"/>
                    </a:ext>
                  </a:extLst>
                </p14:cNvPr>
                <p14:cNvContentPartPr/>
                <p14:nvPr/>
              </p14:nvContentPartPr>
              <p14:xfrm>
                <a:off x="4255687" y="5743833"/>
                <a:ext cx="226080" cy="110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2DC6EC1-0D00-2847-B934-A24A798F54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47047" y="5735193"/>
                  <a:ext cx="243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7BB14D9-8D0F-B69C-6F6F-692B7989A2E8}"/>
                    </a:ext>
                  </a:extLst>
                </p14:cNvPr>
                <p14:cNvContentPartPr/>
                <p14:nvPr/>
              </p14:nvContentPartPr>
              <p14:xfrm>
                <a:off x="4393207" y="5721513"/>
                <a:ext cx="81360" cy="71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7BB14D9-8D0F-B69C-6F6F-692B7989A2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84567" y="5712513"/>
                  <a:ext cx="99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51DD7-7509-6D0A-1DE3-E8236AB58D4C}"/>
                    </a:ext>
                  </a:extLst>
                </p14:cNvPr>
                <p14:cNvContentPartPr/>
                <p14:nvPr/>
              </p14:nvContentPartPr>
              <p14:xfrm>
                <a:off x="4499047" y="5734833"/>
                <a:ext cx="139680" cy="109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51DD7-7509-6D0A-1DE3-E8236AB58D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0407" y="5726193"/>
                  <a:ext cx="157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4BDB76-5341-AB50-276F-DAA3262008CD}"/>
              </a:ext>
            </a:extLst>
          </p:cNvPr>
          <p:cNvGrpSpPr/>
          <p:nvPr/>
        </p:nvGrpSpPr>
        <p:grpSpPr>
          <a:xfrm>
            <a:off x="3449440" y="5477938"/>
            <a:ext cx="331920" cy="230760"/>
            <a:chOff x="4901167" y="5609913"/>
            <a:chExt cx="33192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C177F62-981B-2F09-7DCB-6071A43D134D}"/>
                    </a:ext>
                  </a:extLst>
                </p14:cNvPr>
                <p14:cNvContentPartPr/>
                <p14:nvPr/>
              </p14:nvContentPartPr>
              <p14:xfrm>
                <a:off x="4946167" y="5711433"/>
                <a:ext cx="9720" cy="129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C177F62-981B-2F09-7DCB-6071A43D13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37167" y="5702793"/>
                  <a:ext cx="27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0D130C-5DE1-7622-A71E-546610116609}"/>
                    </a:ext>
                  </a:extLst>
                </p14:cNvPr>
                <p14:cNvContentPartPr/>
                <p14:nvPr/>
              </p14:nvContentPartPr>
              <p14:xfrm>
                <a:off x="4901167" y="5609913"/>
                <a:ext cx="177480" cy="117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0D130C-5DE1-7622-A71E-5466101166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92167" y="5600913"/>
                  <a:ext cx="195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19BE77D-838B-B2C9-8486-32A6C6153FBC}"/>
                    </a:ext>
                  </a:extLst>
                </p14:cNvPr>
                <p14:cNvContentPartPr/>
                <p14:nvPr/>
              </p14:nvContentPartPr>
              <p14:xfrm>
                <a:off x="5062447" y="5670753"/>
                <a:ext cx="170640" cy="151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19BE77D-838B-B2C9-8486-32A6C6153F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53807" y="5661753"/>
                  <a:ext cx="1882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D0429BC-B76E-C08F-9958-80E83E1400BD}"/>
              </a:ext>
            </a:extLst>
          </p:cNvPr>
          <p:cNvGrpSpPr/>
          <p:nvPr/>
        </p:nvGrpSpPr>
        <p:grpSpPr>
          <a:xfrm>
            <a:off x="766000" y="5880778"/>
            <a:ext cx="934200" cy="221760"/>
            <a:chOff x="2217727" y="6012753"/>
            <a:chExt cx="93420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AA8F886-A56A-E52D-89D8-FE1EB8C2503F}"/>
                    </a:ext>
                  </a:extLst>
                </p14:cNvPr>
                <p14:cNvContentPartPr/>
                <p14:nvPr/>
              </p14:nvContentPartPr>
              <p14:xfrm>
                <a:off x="2518327" y="6143433"/>
                <a:ext cx="16200" cy="91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AA8F886-A56A-E52D-89D8-FE1EB8C2503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09687" y="6134433"/>
                  <a:ext cx="3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620E124-4193-1761-16A4-40A7F0F18185}"/>
                    </a:ext>
                  </a:extLst>
                </p14:cNvPr>
                <p14:cNvContentPartPr/>
                <p14:nvPr/>
              </p14:nvContentPartPr>
              <p14:xfrm>
                <a:off x="2400247" y="6084393"/>
                <a:ext cx="236160" cy="118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620E124-4193-1761-16A4-40A7F0F181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91247" y="6075393"/>
                  <a:ext cx="253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A7A0242-E405-B756-B430-71D640CDF0DC}"/>
                    </a:ext>
                  </a:extLst>
                </p14:cNvPr>
                <p14:cNvContentPartPr/>
                <p14:nvPr/>
              </p14:nvContentPartPr>
              <p14:xfrm>
                <a:off x="2682847" y="6140913"/>
                <a:ext cx="93960" cy="79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A7A0242-E405-B756-B430-71D640CDF0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3847" y="6132273"/>
                  <a:ext cx="111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2DD23C-8C73-7619-642C-BA7C59D5D3D6}"/>
                    </a:ext>
                  </a:extLst>
                </p14:cNvPr>
                <p14:cNvContentPartPr/>
                <p14:nvPr/>
              </p14:nvContentPartPr>
              <p14:xfrm>
                <a:off x="2687527" y="6098433"/>
                <a:ext cx="103320" cy="6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2DD23C-8C73-7619-642C-BA7C59D5D3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8527" y="6089433"/>
                  <a:ext cx="12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5B6C0A6-73A3-27DF-24DE-5C197426205A}"/>
                    </a:ext>
                  </a:extLst>
                </p14:cNvPr>
                <p14:cNvContentPartPr/>
                <p14:nvPr/>
              </p14:nvContentPartPr>
              <p14:xfrm>
                <a:off x="2849527" y="6125793"/>
                <a:ext cx="96840" cy="78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5B6C0A6-73A3-27DF-24DE-5C197426205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40887" y="6117153"/>
                  <a:ext cx="114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47FB95-24CE-067B-CEA0-14BBB2C982B1}"/>
                    </a:ext>
                  </a:extLst>
                </p14:cNvPr>
                <p14:cNvContentPartPr/>
                <p14:nvPr/>
              </p14:nvContentPartPr>
              <p14:xfrm>
                <a:off x="3027007" y="6078273"/>
                <a:ext cx="104400" cy="133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47FB95-24CE-067B-CEA0-14BBB2C982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18007" y="6069633"/>
                  <a:ext cx="122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18E1819-A457-EEF4-89E1-6355CB8603B4}"/>
                    </a:ext>
                  </a:extLst>
                </p14:cNvPr>
                <p14:cNvContentPartPr/>
                <p14:nvPr/>
              </p14:nvContentPartPr>
              <p14:xfrm>
                <a:off x="3026287" y="6131553"/>
                <a:ext cx="125640" cy="12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18E1819-A457-EEF4-89E1-6355CB8603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17647" y="6122913"/>
                  <a:ext cx="143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7F4D04-FEEE-3709-F3E4-178C26AA569B}"/>
                    </a:ext>
                  </a:extLst>
                </p14:cNvPr>
                <p14:cNvContentPartPr/>
                <p14:nvPr/>
              </p14:nvContentPartPr>
              <p14:xfrm>
                <a:off x="2217727" y="6012753"/>
                <a:ext cx="33840" cy="65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7F4D04-FEEE-3709-F3E4-178C26AA569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08727" y="6004113"/>
                  <a:ext cx="51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548A349-729F-F3FB-2EB6-832B09D48CC7}"/>
                    </a:ext>
                  </a:extLst>
                </p14:cNvPr>
                <p14:cNvContentPartPr/>
                <p14:nvPr/>
              </p14:nvContentPartPr>
              <p14:xfrm>
                <a:off x="2280727" y="6030033"/>
                <a:ext cx="52920" cy="6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548A349-729F-F3FB-2EB6-832B09D48C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72087" y="6021033"/>
                  <a:ext cx="7056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310D0A0-C9DD-EE5D-D995-C6A3FDC293A0}"/>
              </a:ext>
            </a:extLst>
          </p:cNvPr>
          <p:cNvGrpSpPr/>
          <p:nvPr/>
        </p:nvGrpSpPr>
        <p:grpSpPr>
          <a:xfrm>
            <a:off x="2128600" y="5965738"/>
            <a:ext cx="154800" cy="114840"/>
            <a:chOff x="3580327" y="6097713"/>
            <a:chExt cx="15480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C33455E-AD1B-9DD6-3D65-17AE6CD2F9DE}"/>
                    </a:ext>
                  </a:extLst>
                </p14:cNvPr>
                <p14:cNvContentPartPr/>
                <p14:nvPr/>
              </p14:nvContentPartPr>
              <p14:xfrm>
                <a:off x="3580327" y="6097713"/>
                <a:ext cx="14400" cy="108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C33455E-AD1B-9DD6-3D65-17AE6CD2F9D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71687" y="6089073"/>
                  <a:ext cx="32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63EDB9E-65A4-B5B1-1190-CE5C3AF84C14}"/>
                    </a:ext>
                  </a:extLst>
                </p14:cNvPr>
                <p14:cNvContentPartPr/>
                <p14:nvPr/>
              </p14:nvContentPartPr>
              <p14:xfrm>
                <a:off x="3641527" y="6122913"/>
                <a:ext cx="93600" cy="89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63EDB9E-65A4-B5B1-1190-CE5C3AF84C1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32887" y="6114273"/>
                  <a:ext cx="1112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97B2249-C3E2-341C-F292-FCA3AD22B9F5}"/>
              </a:ext>
            </a:extLst>
          </p:cNvPr>
          <p:cNvGrpSpPr/>
          <p:nvPr/>
        </p:nvGrpSpPr>
        <p:grpSpPr>
          <a:xfrm>
            <a:off x="2632960" y="5943058"/>
            <a:ext cx="522360" cy="138240"/>
            <a:chOff x="4084687" y="6075033"/>
            <a:chExt cx="52236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AF2F78F-0922-47C6-2985-80FDB1C4952A}"/>
                    </a:ext>
                  </a:extLst>
                </p14:cNvPr>
                <p14:cNvContentPartPr/>
                <p14:nvPr/>
              </p14:nvContentPartPr>
              <p14:xfrm>
                <a:off x="4108807" y="6089433"/>
                <a:ext cx="20160" cy="123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AF2F78F-0922-47C6-2985-80FDB1C495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00167" y="6080793"/>
                  <a:ext cx="37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1230897-9B8A-F6AE-3DF0-A594A01CE0A6}"/>
                    </a:ext>
                  </a:extLst>
                </p14:cNvPr>
                <p14:cNvContentPartPr/>
                <p14:nvPr/>
              </p14:nvContentPartPr>
              <p14:xfrm>
                <a:off x="4084687" y="6075033"/>
                <a:ext cx="117360" cy="84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1230897-9B8A-F6AE-3DF0-A594A01CE0A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76047" y="6066033"/>
                  <a:ext cx="135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E901D6A-FA86-BFA0-6CCC-E150B04A0DFF}"/>
                    </a:ext>
                  </a:extLst>
                </p14:cNvPr>
                <p14:cNvContentPartPr/>
                <p14:nvPr/>
              </p14:nvContentPartPr>
              <p14:xfrm>
                <a:off x="4256407" y="6079713"/>
                <a:ext cx="38880" cy="110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E901D6A-FA86-BFA0-6CCC-E150B04A0D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47407" y="6070713"/>
                  <a:ext cx="5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3DAC21-0710-E85A-B3C9-913D443E3654}"/>
                    </a:ext>
                  </a:extLst>
                </p14:cNvPr>
                <p14:cNvContentPartPr/>
                <p14:nvPr/>
              </p14:nvContentPartPr>
              <p14:xfrm>
                <a:off x="4350367" y="6122193"/>
                <a:ext cx="256680" cy="76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3DAC21-0710-E85A-B3C9-913D443E36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41367" y="6113553"/>
                  <a:ext cx="2743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594D619-B01C-EB93-D5CB-37F6778E505F}"/>
              </a:ext>
            </a:extLst>
          </p:cNvPr>
          <p:cNvGrpSpPr/>
          <p:nvPr/>
        </p:nvGrpSpPr>
        <p:grpSpPr>
          <a:xfrm>
            <a:off x="1406800" y="6251218"/>
            <a:ext cx="371880" cy="144000"/>
            <a:chOff x="2858527" y="6383193"/>
            <a:chExt cx="3718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A0BC648-E6F5-2A4C-086D-4696B89D9976}"/>
                    </a:ext>
                  </a:extLst>
                </p14:cNvPr>
                <p14:cNvContentPartPr/>
                <p14:nvPr/>
              </p14:nvContentPartPr>
              <p14:xfrm>
                <a:off x="2858527" y="6389673"/>
                <a:ext cx="221400" cy="13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A0BC648-E6F5-2A4C-086D-4696B89D997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49887" y="6381033"/>
                  <a:ext cx="239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59BDED-E933-B7E3-0426-34945DE90FA7}"/>
                    </a:ext>
                  </a:extLst>
                </p14:cNvPr>
                <p14:cNvContentPartPr/>
                <p14:nvPr/>
              </p14:nvContentPartPr>
              <p14:xfrm>
                <a:off x="2988127" y="6383193"/>
                <a:ext cx="98640" cy="62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59BDED-E933-B7E3-0426-34945DE90F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79487" y="6374553"/>
                  <a:ext cx="116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B3AC982-D79A-31CD-1AF5-14FC05EB6B71}"/>
                    </a:ext>
                  </a:extLst>
                </p14:cNvPr>
                <p14:cNvContentPartPr/>
                <p14:nvPr/>
              </p14:nvContentPartPr>
              <p14:xfrm>
                <a:off x="3131407" y="6409473"/>
                <a:ext cx="99000" cy="95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B3AC982-D79A-31CD-1AF5-14FC05EB6B7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22407" y="6400833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C7DEAA9-6C8E-6624-6BB1-4921823595BE}"/>
              </a:ext>
            </a:extLst>
          </p:cNvPr>
          <p:cNvGrpSpPr/>
          <p:nvPr/>
        </p:nvGrpSpPr>
        <p:grpSpPr>
          <a:xfrm>
            <a:off x="2180800" y="6241858"/>
            <a:ext cx="987480" cy="131040"/>
            <a:chOff x="3632527" y="6373833"/>
            <a:chExt cx="9874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B7B731A-F705-E9CF-6818-49ADEAF47CFB}"/>
                    </a:ext>
                  </a:extLst>
                </p14:cNvPr>
                <p14:cNvContentPartPr/>
                <p14:nvPr/>
              </p14:nvContentPartPr>
              <p14:xfrm>
                <a:off x="3632527" y="6373833"/>
                <a:ext cx="100440" cy="12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B7B731A-F705-E9CF-6818-49ADEAF47C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23527" y="6365193"/>
                  <a:ext cx="118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D08032F-7185-A1F8-B149-C5808E5A8421}"/>
                    </a:ext>
                  </a:extLst>
                </p14:cNvPr>
                <p14:cNvContentPartPr/>
                <p14:nvPr/>
              </p14:nvContentPartPr>
              <p14:xfrm>
                <a:off x="3787687" y="6417033"/>
                <a:ext cx="27360" cy="75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D08032F-7185-A1F8-B149-C5808E5A84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8687" y="6408393"/>
                  <a:ext cx="45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17CA9FF-816E-1EB8-D06B-276A11062339}"/>
                    </a:ext>
                  </a:extLst>
                </p14:cNvPr>
                <p14:cNvContentPartPr/>
                <p14:nvPr/>
              </p14:nvContentPartPr>
              <p14:xfrm>
                <a:off x="3862567" y="6380673"/>
                <a:ext cx="349560" cy="117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17CA9FF-816E-1EB8-D06B-276A110623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53567" y="6372033"/>
                  <a:ext cx="36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DB7B43-F868-C68A-080C-EECACEA9B181}"/>
                    </a:ext>
                  </a:extLst>
                </p14:cNvPr>
                <p14:cNvContentPartPr/>
                <p14:nvPr/>
              </p14:nvContentPartPr>
              <p14:xfrm>
                <a:off x="4220047" y="6387153"/>
                <a:ext cx="160200" cy="117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DB7B43-F868-C68A-080C-EECACEA9B1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11047" y="6378153"/>
                  <a:ext cx="177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3208170-6406-F25D-54F9-11BF1C68C6BF}"/>
                    </a:ext>
                  </a:extLst>
                </p14:cNvPr>
                <p14:cNvContentPartPr/>
                <p14:nvPr/>
              </p14:nvContentPartPr>
              <p14:xfrm>
                <a:off x="4409767" y="6395073"/>
                <a:ext cx="210240" cy="109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3208170-6406-F25D-54F9-11BF1C68C6B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00767" y="6386073"/>
                  <a:ext cx="227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C349B49-E5E6-9F6F-E367-B5EDEFD547A0}"/>
              </a:ext>
            </a:extLst>
          </p:cNvPr>
          <p:cNvGrpSpPr/>
          <p:nvPr/>
        </p:nvGrpSpPr>
        <p:grpSpPr>
          <a:xfrm>
            <a:off x="3290320" y="6368938"/>
            <a:ext cx="111240" cy="79920"/>
            <a:chOff x="4742047" y="6500913"/>
            <a:chExt cx="11124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B486E84-D114-A272-4C4D-5E88DF77079E}"/>
                    </a:ext>
                  </a:extLst>
                </p14:cNvPr>
                <p14:cNvContentPartPr/>
                <p14:nvPr/>
              </p14:nvContentPartPr>
              <p14:xfrm>
                <a:off x="4742047" y="6500913"/>
                <a:ext cx="47160" cy="59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B486E84-D114-A272-4C4D-5E88DF77079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33047" y="6491913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B0FC582-50C1-D14A-82F0-EC3913C42AAB}"/>
                    </a:ext>
                  </a:extLst>
                </p14:cNvPr>
                <p14:cNvContentPartPr/>
                <p14:nvPr/>
              </p14:nvContentPartPr>
              <p14:xfrm>
                <a:off x="4792807" y="6519633"/>
                <a:ext cx="60480" cy="61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B0FC582-50C1-D14A-82F0-EC3913C42AA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84167" y="6510633"/>
                  <a:ext cx="78120" cy="78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949FE64-5751-20F9-334E-235BAF34952E}"/>
              </a:ext>
            </a:extLst>
          </p:cNvPr>
          <p:cNvPicPr>
            <a:picLocks noChangeAspect="1"/>
          </p:cNvPicPr>
          <p:nvPr/>
        </p:nvPicPr>
        <p:blipFill>
          <a:blip r:embed="rId2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62" y="1602556"/>
            <a:ext cx="3905838" cy="2636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1898FB9-F79D-1215-50B6-AD7244E19578}"/>
                  </a:ext>
                </a:extLst>
              </p14:cNvPr>
              <p14:cNvContentPartPr/>
              <p14:nvPr/>
            </p14:nvContentPartPr>
            <p14:xfrm>
              <a:off x="8307173" y="2755671"/>
              <a:ext cx="212400" cy="1428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1898FB9-F79D-1215-50B6-AD7244E19578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298173" y="2747031"/>
                <a:ext cx="2300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1F29D64-C6DB-B19D-3302-F2C7D882D14C}"/>
                  </a:ext>
                </a:extLst>
              </p14:cNvPr>
              <p14:cNvContentPartPr/>
              <p14:nvPr/>
            </p14:nvContentPartPr>
            <p14:xfrm>
              <a:off x="8374133" y="2345631"/>
              <a:ext cx="119160" cy="3506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1F29D64-C6DB-B19D-3302-F2C7D882D14C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365133" y="2336991"/>
                <a:ext cx="1368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9F26BF0-3A25-8DEA-C89A-EA716F2F04DA}"/>
                  </a:ext>
                </a:extLst>
              </p14:cNvPr>
              <p14:cNvContentPartPr/>
              <p14:nvPr/>
            </p14:nvContentPartPr>
            <p14:xfrm>
              <a:off x="10739482" y="4505114"/>
              <a:ext cx="238320" cy="1486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9F26BF0-3A25-8DEA-C89A-EA716F2F04DA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730842" y="4496474"/>
                <a:ext cx="2559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D0F1A0B-E974-6D7F-C484-1596BFDDCE93}"/>
                  </a:ext>
                </a:extLst>
              </p14:cNvPr>
              <p14:cNvContentPartPr/>
              <p14:nvPr/>
            </p14:nvContentPartPr>
            <p14:xfrm>
              <a:off x="11009482" y="4489994"/>
              <a:ext cx="15480" cy="74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D0F1A0B-E974-6D7F-C484-1596BFDDCE9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1000482" y="4481354"/>
                <a:ext cx="33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E2CEA54-5821-854D-AC9C-7C226FACE119}"/>
                  </a:ext>
                </a:extLst>
              </p14:cNvPr>
              <p14:cNvContentPartPr/>
              <p14:nvPr/>
            </p14:nvContentPartPr>
            <p14:xfrm>
              <a:off x="10965562" y="4469114"/>
              <a:ext cx="238680" cy="108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E2CEA54-5821-854D-AC9C-7C226FACE119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956562" y="4460114"/>
                <a:ext cx="256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8FD9174-F747-157C-A85F-7F145839B317}"/>
                  </a:ext>
                </a:extLst>
              </p14:cNvPr>
              <p14:cNvContentPartPr/>
              <p14:nvPr/>
            </p14:nvContentPartPr>
            <p14:xfrm>
              <a:off x="10664602" y="4552274"/>
              <a:ext cx="624600" cy="189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8FD9174-F747-157C-A85F-7F145839B31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655962" y="4543274"/>
                <a:ext cx="6422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C6A6196-6FFB-3420-1648-01DF4EF2D354}"/>
                  </a:ext>
                </a:extLst>
              </p14:cNvPr>
              <p14:cNvContentPartPr/>
              <p14:nvPr/>
            </p14:nvContentPartPr>
            <p14:xfrm>
              <a:off x="10218202" y="4877354"/>
              <a:ext cx="141480" cy="155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C6A6196-6FFB-3420-1648-01DF4EF2D35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209562" y="4868354"/>
                <a:ext cx="1591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D1A914C-C1C1-4AB0-BCF1-DB4D4856291B}"/>
                  </a:ext>
                </a:extLst>
              </p14:cNvPr>
              <p14:cNvContentPartPr/>
              <p14:nvPr/>
            </p14:nvContentPartPr>
            <p14:xfrm>
              <a:off x="10398922" y="4902554"/>
              <a:ext cx="97920" cy="1342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D1A914C-C1C1-4AB0-BCF1-DB4D4856291B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390282" y="4893914"/>
                <a:ext cx="115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8A45303-E5A4-327F-C9E5-77E8577D18C0}"/>
                  </a:ext>
                </a:extLst>
              </p14:cNvPr>
              <p14:cNvContentPartPr/>
              <p14:nvPr/>
            </p14:nvContentPartPr>
            <p14:xfrm>
              <a:off x="10397842" y="4978514"/>
              <a:ext cx="59040" cy="43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8A45303-E5A4-327F-C9E5-77E8577D18C0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389202" y="4969874"/>
                <a:ext cx="76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8B70442A-D971-6D48-4B20-63614A471E3A}"/>
                  </a:ext>
                </a:extLst>
              </p14:cNvPr>
              <p14:cNvContentPartPr/>
              <p14:nvPr/>
            </p14:nvContentPartPr>
            <p14:xfrm>
              <a:off x="10538242" y="4910834"/>
              <a:ext cx="21960" cy="1256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8B70442A-D971-6D48-4B20-63614A471E3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0529602" y="4901834"/>
                <a:ext cx="39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CFDC79E-188B-272D-E1B6-C8C543F4D24E}"/>
                  </a:ext>
                </a:extLst>
              </p14:cNvPr>
              <p14:cNvContentPartPr/>
              <p14:nvPr/>
            </p14:nvContentPartPr>
            <p14:xfrm>
              <a:off x="10546162" y="4876274"/>
              <a:ext cx="196560" cy="114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CFDC79E-188B-272D-E1B6-C8C543F4D24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537522" y="4867634"/>
                <a:ext cx="2142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C6229DC-B43B-1CA4-E3C1-6227E54B378D}"/>
                  </a:ext>
                </a:extLst>
              </p14:cNvPr>
              <p14:cNvContentPartPr/>
              <p14:nvPr/>
            </p14:nvContentPartPr>
            <p14:xfrm>
              <a:off x="11066002" y="4882754"/>
              <a:ext cx="153000" cy="1432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C6229DC-B43B-1CA4-E3C1-6227E54B378D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1057362" y="4873754"/>
                <a:ext cx="1706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FA1AE793-D82B-6B7F-9D5B-13FB943736D3}"/>
                  </a:ext>
                </a:extLst>
              </p14:cNvPr>
              <p14:cNvContentPartPr/>
              <p14:nvPr/>
            </p14:nvContentPartPr>
            <p14:xfrm>
              <a:off x="11253202" y="4910114"/>
              <a:ext cx="216720" cy="1047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FA1AE793-D82B-6B7F-9D5B-13FB943736D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1244562" y="4901474"/>
                <a:ext cx="234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46850CC-AD2D-9EFB-E3AA-07230DA7AC03}"/>
                  </a:ext>
                </a:extLst>
              </p14:cNvPr>
              <p14:cNvContentPartPr/>
              <p14:nvPr/>
            </p14:nvContentPartPr>
            <p14:xfrm>
              <a:off x="11536522" y="4919474"/>
              <a:ext cx="9000" cy="712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46850CC-AD2D-9EFB-E3AA-07230DA7AC03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1527882" y="4910834"/>
                <a:ext cx="26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62FB677-C428-D4B0-A566-6215BADC9FAB}"/>
                  </a:ext>
                </a:extLst>
              </p14:cNvPr>
              <p14:cNvContentPartPr/>
              <p14:nvPr/>
            </p14:nvContentPartPr>
            <p14:xfrm>
              <a:off x="11544802" y="4889594"/>
              <a:ext cx="91080" cy="119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62FB677-C428-D4B0-A566-6215BADC9FA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1535802" y="4880594"/>
                <a:ext cx="1087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91A3F3FD-DEFE-34FE-A867-6ECE36EA5674}"/>
                  </a:ext>
                </a:extLst>
              </p14:cNvPr>
              <p14:cNvContentPartPr/>
              <p14:nvPr/>
            </p14:nvContentPartPr>
            <p14:xfrm>
              <a:off x="11654602" y="4902194"/>
              <a:ext cx="92880" cy="115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91A3F3FD-DEFE-34FE-A867-6ECE36EA567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1645962" y="4893554"/>
                <a:ext cx="110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621A337-ACAC-D9F7-2CC9-47B9E179DDA3}"/>
                  </a:ext>
                </a:extLst>
              </p14:cNvPr>
              <p14:cNvContentPartPr/>
              <p14:nvPr/>
            </p14:nvContentPartPr>
            <p14:xfrm>
              <a:off x="11629042" y="4980314"/>
              <a:ext cx="104400" cy="7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621A337-ACAC-D9F7-2CC9-47B9E179DDA3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1620042" y="4971674"/>
                <a:ext cx="122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C07F735F-CDAC-A909-ADAE-01E82C474F56}"/>
                  </a:ext>
                </a:extLst>
              </p14:cNvPr>
              <p14:cNvContentPartPr/>
              <p14:nvPr/>
            </p14:nvContentPartPr>
            <p14:xfrm>
              <a:off x="11791042" y="4876994"/>
              <a:ext cx="149040" cy="1303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C07F735F-CDAC-A909-ADAE-01E82C474F5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1782042" y="4867994"/>
                <a:ext cx="166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11B3D9A-321D-08A7-5990-3FA57BD5C654}"/>
                  </a:ext>
                </a:extLst>
              </p14:cNvPr>
              <p14:cNvContentPartPr/>
              <p14:nvPr/>
            </p14:nvContentPartPr>
            <p14:xfrm>
              <a:off x="11990122" y="4896794"/>
              <a:ext cx="9000" cy="109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11B3D9A-321D-08A7-5990-3FA57BD5C65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1981122" y="4887794"/>
                <a:ext cx="26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A5F5481-7F95-5F11-AA7B-D9F66BA90D9C}"/>
                  </a:ext>
                </a:extLst>
              </p14:cNvPr>
              <p14:cNvContentPartPr/>
              <p14:nvPr/>
            </p14:nvContentPartPr>
            <p14:xfrm>
              <a:off x="10541842" y="5184794"/>
              <a:ext cx="15120" cy="117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A5F5481-7F95-5F11-AA7B-D9F66BA90D9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0532842" y="5175794"/>
                <a:ext cx="327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8A12546-AC47-E1FB-1804-0979283313E6}"/>
                  </a:ext>
                </a:extLst>
              </p14:cNvPr>
              <p14:cNvContentPartPr/>
              <p14:nvPr/>
            </p14:nvContentPartPr>
            <p14:xfrm>
              <a:off x="10542562" y="5139074"/>
              <a:ext cx="97560" cy="291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8A12546-AC47-E1FB-1804-0979283313E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533562" y="5130074"/>
                <a:ext cx="115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03B4210-EF1E-F6CA-F05E-EE6C695A75F2}"/>
                  </a:ext>
                </a:extLst>
              </p14:cNvPr>
              <p14:cNvContentPartPr/>
              <p14:nvPr/>
            </p14:nvContentPartPr>
            <p14:xfrm>
              <a:off x="10511962" y="5213954"/>
              <a:ext cx="248040" cy="99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03B4210-EF1E-F6CA-F05E-EE6C695A75F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503322" y="5204954"/>
                <a:ext cx="265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0DDE0D6-F0D3-6755-0F3C-FF025D62A0D9}"/>
                  </a:ext>
                </a:extLst>
              </p14:cNvPr>
              <p14:cNvContentPartPr/>
              <p14:nvPr/>
            </p14:nvContentPartPr>
            <p14:xfrm>
              <a:off x="10668922" y="5278754"/>
              <a:ext cx="86400" cy="12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0DDE0D6-F0D3-6755-0F3C-FF025D62A0D9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0659922" y="5270114"/>
                <a:ext cx="104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64B8A8B-ABC6-581D-5EDD-708B2CEEE4B9}"/>
                  </a:ext>
                </a:extLst>
              </p14:cNvPr>
              <p14:cNvContentPartPr/>
              <p14:nvPr/>
            </p14:nvContentPartPr>
            <p14:xfrm>
              <a:off x="10813642" y="5215394"/>
              <a:ext cx="158760" cy="950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64B8A8B-ABC6-581D-5EDD-708B2CEEE4B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804642" y="5206394"/>
                <a:ext cx="176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1D1BDEA-DE8C-D65D-989E-78783FE02130}"/>
                  </a:ext>
                </a:extLst>
              </p14:cNvPr>
              <p14:cNvContentPartPr/>
              <p14:nvPr/>
            </p14:nvContentPartPr>
            <p14:xfrm>
              <a:off x="11022082" y="5221514"/>
              <a:ext cx="269640" cy="802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1D1BDEA-DE8C-D65D-989E-78783FE0213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1013082" y="5212874"/>
                <a:ext cx="2872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3DA5C559-C076-D9E3-B5BB-9DB5EB735B86}"/>
                  </a:ext>
                </a:extLst>
              </p14:cNvPr>
              <p14:cNvContentPartPr/>
              <p14:nvPr/>
            </p14:nvContentPartPr>
            <p14:xfrm>
              <a:off x="10270042" y="5485394"/>
              <a:ext cx="268920" cy="130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3DA5C559-C076-D9E3-B5BB-9DB5EB735B8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261402" y="5476754"/>
                <a:ext cx="286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546E309-A991-E7B1-EBBE-CFCEFE44B3E0}"/>
                  </a:ext>
                </a:extLst>
              </p14:cNvPr>
              <p14:cNvContentPartPr/>
              <p14:nvPr/>
            </p14:nvContentPartPr>
            <p14:xfrm>
              <a:off x="10552282" y="5536514"/>
              <a:ext cx="174240" cy="88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546E309-A991-E7B1-EBBE-CFCEFE44B3E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543642" y="5527514"/>
                <a:ext cx="1918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45CEF4D-8FFC-0631-851F-59C57CA5D440}"/>
                  </a:ext>
                </a:extLst>
              </p14:cNvPr>
              <p14:cNvContentPartPr/>
              <p14:nvPr/>
            </p14:nvContentPartPr>
            <p14:xfrm>
              <a:off x="10883122" y="5526434"/>
              <a:ext cx="117720" cy="828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45CEF4D-8FFC-0631-851F-59C57CA5D44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874482" y="5517434"/>
                <a:ext cx="1353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BA5D9C3-6F8A-914A-E8AD-05D3F808C35D}"/>
                  </a:ext>
                </a:extLst>
              </p14:cNvPr>
              <p14:cNvContentPartPr/>
              <p14:nvPr/>
            </p14:nvContentPartPr>
            <p14:xfrm>
              <a:off x="11056642" y="5505914"/>
              <a:ext cx="36000" cy="838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BA5D9C3-6F8A-914A-E8AD-05D3F808C35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1048002" y="5496914"/>
                <a:ext cx="53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1187C57-FB1B-FFEE-605A-1BD731159C80}"/>
                  </a:ext>
                </a:extLst>
              </p14:cNvPr>
              <p14:cNvContentPartPr/>
              <p14:nvPr/>
            </p14:nvContentPartPr>
            <p14:xfrm>
              <a:off x="11175802" y="5517434"/>
              <a:ext cx="198720" cy="120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1187C57-FB1B-FFEE-605A-1BD731159C80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1167162" y="5508434"/>
                <a:ext cx="2163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49BE55B-6006-3F93-8C4B-3DBD8FD3E163}"/>
                  </a:ext>
                </a:extLst>
              </p14:cNvPr>
              <p14:cNvContentPartPr/>
              <p14:nvPr/>
            </p14:nvContentPartPr>
            <p14:xfrm>
              <a:off x="11279122" y="5610674"/>
              <a:ext cx="82800" cy="5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49BE55B-6006-3F93-8C4B-3DBD8FD3E163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1270122" y="5601674"/>
                <a:ext cx="100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007E2C8-432C-9F5F-2F02-AD0AEB834299}"/>
                  </a:ext>
                </a:extLst>
              </p14:cNvPr>
              <p14:cNvContentPartPr/>
              <p14:nvPr/>
            </p14:nvContentPartPr>
            <p14:xfrm>
              <a:off x="11422042" y="5507354"/>
              <a:ext cx="272520" cy="1306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007E2C8-432C-9F5F-2F02-AD0AEB834299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1413042" y="5498714"/>
                <a:ext cx="290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416F127-95C8-146A-94A8-21CACDFC2DB2}"/>
                  </a:ext>
                </a:extLst>
              </p14:cNvPr>
              <p14:cNvContentPartPr/>
              <p14:nvPr/>
            </p14:nvContentPartPr>
            <p14:xfrm>
              <a:off x="11557042" y="5502314"/>
              <a:ext cx="119160" cy="817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416F127-95C8-146A-94A8-21CACDFC2DB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1548402" y="5493674"/>
                <a:ext cx="136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CADF0BD-4853-23A0-3E16-477912E14639}"/>
                  </a:ext>
                </a:extLst>
              </p14:cNvPr>
              <p14:cNvContentPartPr/>
              <p14:nvPr/>
            </p14:nvContentPartPr>
            <p14:xfrm>
              <a:off x="10740562" y="5521754"/>
              <a:ext cx="76320" cy="910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CADF0BD-4853-23A0-3E16-477912E14639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731922" y="5512754"/>
                <a:ext cx="939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D1512B6-B14C-3AB5-A546-9A70615C825B}"/>
                  </a:ext>
                </a:extLst>
              </p14:cNvPr>
              <p14:cNvContentPartPr/>
              <p14:nvPr/>
            </p14:nvContentPartPr>
            <p14:xfrm>
              <a:off x="10517722" y="5807594"/>
              <a:ext cx="12240" cy="93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D1512B6-B14C-3AB5-A546-9A70615C825B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0509082" y="5798954"/>
                <a:ext cx="29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1FAF1ED-816E-887E-4D7D-54479A8FA948}"/>
                  </a:ext>
                </a:extLst>
              </p14:cNvPr>
              <p14:cNvContentPartPr/>
              <p14:nvPr/>
            </p14:nvContentPartPr>
            <p14:xfrm>
              <a:off x="10417282" y="5742074"/>
              <a:ext cx="140040" cy="20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1FAF1ED-816E-887E-4D7D-54479A8FA94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408282" y="5733434"/>
                <a:ext cx="157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A37F380-1840-2D1C-1980-00B17659041E}"/>
                  </a:ext>
                </a:extLst>
              </p14:cNvPr>
              <p14:cNvContentPartPr/>
              <p14:nvPr/>
            </p14:nvContentPartPr>
            <p14:xfrm>
              <a:off x="10600522" y="5772674"/>
              <a:ext cx="137160" cy="1098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A37F380-1840-2D1C-1980-00B17659041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0591522" y="5763674"/>
                <a:ext cx="154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8F7C0D8-34C8-77FD-EC08-669984A94360}"/>
                  </a:ext>
                </a:extLst>
              </p14:cNvPr>
              <p14:cNvContentPartPr/>
              <p14:nvPr/>
            </p14:nvContentPartPr>
            <p14:xfrm>
              <a:off x="10599082" y="5836394"/>
              <a:ext cx="128520" cy="122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8F7C0D8-34C8-77FD-EC08-669984A9436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590442" y="5827754"/>
                <a:ext cx="146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55EC9CC-5875-3968-BA53-C4BE4A8EDAF1}"/>
                  </a:ext>
                </a:extLst>
              </p14:cNvPr>
              <p14:cNvContentPartPr/>
              <p14:nvPr/>
            </p14:nvContentPartPr>
            <p14:xfrm>
              <a:off x="10801762" y="5786714"/>
              <a:ext cx="219240" cy="107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55EC9CC-5875-3968-BA53-C4BE4A8EDAF1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792762" y="5777714"/>
                <a:ext cx="236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B20ECF7-FEAF-1883-E741-D7096E88388C}"/>
                  </a:ext>
                </a:extLst>
              </p14:cNvPr>
              <p14:cNvContentPartPr/>
              <p14:nvPr/>
            </p14:nvContentPartPr>
            <p14:xfrm>
              <a:off x="10985362" y="5758634"/>
              <a:ext cx="47160" cy="29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B20ECF7-FEAF-1883-E741-D7096E88388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0976722" y="5749634"/>
                <a:ext cx="64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021AFB4-7D8E-D352-EEC1-916F9C821B6A}"/>
                  </a:ext>
                </a:extLst>
              </p14:cNvPr>
              <p14:cNvContentPartPr/>
              <p14:nvPr/>
            </p14:nvContentPartPr>
            <p14:xfrm>
              <a:off x="10953682" y="5747834"/>
              <a:ext cx="241920" cy="1324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021AFB4-7D8E-D352-EEC1-916F9C821B6A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945042" y="5738834"/>
                <a:ext cx="2595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A999091-8C59-631F-AC6B-3EB7E5065700}"/>
                  </a:ext>
                </a:extLst>
              </p14:cNvPr>
              <p14:cNvContentPartPr/>
              <p14:nvPr/>
            </p14:nvContentPartPr>
            <p14:xfrm>
              <a:off x="11095522" y="5829554"/>
              <a:ext cx="82800" cy="20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A999091-8C59-631F-AC6B-3EB7E5065700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1086522" y="5820554"/>
                <a:ext cx="100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2E2BEA2E-4A14-5BC1-AFED-42A59431FD8A}"/>
                  </a:ext>
                </a:extLst>
              </p14:cNvPr>
              <p14:cNvContentPartPr/>
              <p14:nvPr/>
            </p14:nvContentPartPr>
            <p14:xfrm>
              <a:off x="11248162" y="5755754"/>
              <a:ext cx="182880" cy="1396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2E2BEA2E-4A14-5BC1-AFED-42A59431FD8A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1239162" y="5746754"/>
                <a:ext cx="200520" cy="157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/>
          <p:cNvSpPr txBox="1"/>
          <p:nvPr/>
        </p:nvSpPr>
        <p:spPr>
          <a:xfrm>
            <a:off x="9733352" y="2335912"/>
            <a:ext cx="451945" cy="24622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it-IT" sz="1000" dirty="0" err="1" smtClean="0"/>
              <a:t>heap</a:t>
            </a:r>
            <a:endParaRPr lang="it-IT" sz="1000" dirty="0"/>
          </a:p>
        </p:txBody>
      </p:sp>
      <p:sp>
        <p:nvSpPr>
          <p:cNvPr id="205" name="CasellaDiTesto 204"/>
          <p:cNvSpPr txBox="1"/>
          <p:nvPr/>
        </p:nvSpPr>
        <p:spPr>
          <a:xfrm>
            <a:off x="11343045" y="2333013"/>
            <a:ext cx="447997" cy="25559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it-IT" sz="1000" dirty="0" err="1" smtClean="0"/>
              <a:t>heap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26267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40224-6EAE-9FE1-D5F1-11B751999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7" y="112630"/>
            <a:ext cx="6085240" cy="41027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24EC21-C4E5-502C-4AD4-9A0C591DB63D}"/>
              </a:ext>
            </a:extLst>
          </p:cNvPr>
          <p:cNvGrpSpPr/>
          <p:nvPr/>
        </p:nvGrpSpPr>
        <p:grpSpPr>
          <a:xfrm>
            <a:off x="88998" y="322052"/>
            <a:ext cx="578160" cy="363240"/>
            <a:chOff x="88998" y="322052"/>
            <a:chExt cx="5781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A95573-B4E1-4B8E-4A62-120149410522}"/>
                    </a:ext>
                  </a:extLst>
                </p14:cNvPr>
                <p14:cNvContentPartPr/>
                <p14:nvPr/>
              </p14:nvContentPartPr>
              <p14:xfrm>
                <a:off x="196998" y="425012"/>
                <a:ext cx="133200" cy="14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A95573-B4E1-4B8E-4A62-1201494105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358" y="416012"/>
                  <a:ext cx="150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2990A2-F2AF-4084-7B6D-F1A6CE34990A}"/>
                    </a:ext>
                  </a:extLst>
                </p14:cNvPr>
                <p14:cNvContentPartPr/>
                <p14:nvPr/>
              </p14:nvContentPartPr>
              <p14:xfrm>
                <a:off x="380958" y="529772"/>
                <a:ext cx="32400" cy="23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2990A2-F2AF-4084-7B6D-F1A6CE3499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958" y="520772"/>
                  <a:ext cx="50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7B860C-4C53-A8E5-2863-9955E44CF7A3}"/>
                    </a:ext>
                  </a:extLst>
                </p14:cNvPr>
                <p14:cNvContentPartPr/>
                <p14:nvPr/>
              </p14:nvContentPartPr>
              <p14:xfrm>
                <a:off x="402558" y="544892"/>
                <a:ext cx="9000" cy="3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7B860C-4C53-A8E5-2863-9955E44CF7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3918" y="535892"/>
                  <a:ext cx="26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42A5C2-B3D1-787D-7C0D-489C93327A28}"/>
                    </a:ext>
                  </a:extLst>
                </p14:cNvPr>
                <p14:cNvContentPartPr/>
                <p14:nvPr/>
              </p14:nvContentPartPr>
              <p14:xfrm>
                <a:off x="332358" y="435092"/>
                <a:ext cx="13320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42A5C2-B3D1-787D-7C0D-489C93327A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3718" y="426452"/>
                  <a:ext cx="150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3EAE71-65E6-DDAD-B8ED-219D0F39D2E4}"/>
                    </a:ext>
                  </a:extLst>
                </p14:cNvPr>
                <p14:cNvContentPartPr/>
                <p14:nvPr/>
              </p14:nvContentPartPr>
              <p14:xfrm>
                <a:off x="88998" y="322052"/>
                <a:ext cx="578160" cy="36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3EAE71-65E6-DDAD-B8ED-219D0F39D2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998" y="313052"/>
                  <a:ext cx="595800" cy="38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056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32B51-A628-01B7-00F8-F0C2E02D2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5" y="1708584"/>
            <a:ext cx="6506095" cy="4445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73E1B-3277-C845-143F-161D74E67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51"/>
          <a:stretch/>
        </p:blipFill>
        <p:spPr>
          <a:xfrm>
            <a:off x="7753491" y="4729949"/>
            <a:ext cx="4124282" cy="134091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83373F6-1DDF-9160-8931-DB46E43AC71E}"/>
              </a:ext>
            </a:extLst>
          </p:cNvPr>
          <p:cNvGrpSpPr/>
          <p:nvPr/>
        </p:nvGrpSpPr>
        <p:grpSpPr>
          <a:xfrm>
            <a:off x="264678" y="200732"/>
            <a:ext cx="549720" cy="143640"/>
            <a:chOff x="264678" y="200732"/>
            <a:chExt cx="5497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D520DC-E250-D709-74F5-3BEC459E2D65}"/>
                    </a:ext>
                  </a:extLst>
                </p14:cNvPr>
                <p14:cNvContentPartPr/>
                <p14:nvPr/>
              </p14:nvContentPartPr>
              <p14:xfrm>
                <a:off x="264678" y="202532"/>
                <a:ext cx="171360" cy="11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D520DC-E250-D709-74F5-3BEC459E2D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678" y="193892"/>
                  <a:ext cx="189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579BCD-7A45-72D4-A835-025EE286EC3A}"/>
                    </a:ext>
                  </a:extLst>
                </p14:cNvPr>
                <p14:cNvContentPartPr/>
                <p14:nvPr/>
              </p14:nvContentPartPr>
              <p14:xfrm>
                <a:off x="441078" y="214772"/>
                <a:ext cx="93600" cy="8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579BCD-7A45-72D4-A835-025EE286EC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2438" y="206132"/>
                  <a:ext cx="111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52CD69-E488-7350-2AFB-741150961806}"/>
                    </a:ext>
                  </a:extLst>
                </p14:cNvPr>
                <p14:cNvContentPartPr/>
                <p14:nvPr/>
              </p14:nvContentPartPr>
              <p14:xfrm>
                <a:off x="715038" y="200732"/>
                <a:ext cx="99360" cy="143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52CD69-E488-7350-2AFB-7411509618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398" y="192092"/>
                  <a:ext cx="117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862FB2-976A-69DE-5674-0605336FC5BE}"/>
                    </a:ext>
                  </a:extLst>
                </p14:cNvPr>
                <p14:cNvContentPartPr/>
                <p14:nvPr/>
              </p14:nvContentPartPr>
              <p14:xfrm>
                <a:off x="708198" y="289652"/>
                <a:ext cx="48240" cy="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862FB2-976A-69DE-5674-0605336FC5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198" y="281012"/>
                  <a:ext cx="65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E7F2BD-2DD0-2467-D36C-946517FB59FE}"/>
                    </a:ext>
                  </a:extLst>
                </p14:cNvPr>
                <p14:cNvContentPartPr/>
                <p14:nvPr/>
              </p14:nvContentPartPr>
              <p14:xfrm>
                <a:off x="565278" y="210812"/>
                <a:ext cx="102240" cy="10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E7F2BD-2DD0-2467-D36C-946517FB59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278" y="202172"/>
                  <a:ext cx="1198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BAAE1E-AE75-963D-07C0-D15912E77AF5}"/>
              </a:ext>
            </a:extLst>
          </p:cNvPr>
          <p:cNvGrpSpPr/>
          <p:nvPr/>
        </p:nvGrpSpPr>
        <p:grpSpPr>
          <a:xfrm>
            <a:off x="1083678" y="140612"/>
            <a:ext cx="975960" cy="170280"/>
            <a:chOff x="1083678" y="140612"/>
            <a:chExt cx="9759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7D96FD-605E-438F-8382-5974C059CA30}"/>
                    </a:ext>
                  </a:extLst>
                </p14:cNvPr>
                <p14:cNvContentPartPr/>
                <p14:nvPr/>
              </p14:nvContentPartPr>
              <p14:xfrm>
                <a:off x="1111758" y="212972"/>
                <a:ext cx="2016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7D96FD-605E-438F-8382-5974C059CA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3118" y="204332"/>
                  <a:ext cx="3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094332-3E06-6D30-65CF-0AE9DB8CFEDE}"/>
                    </a:ext>
                  </a:extLst>
                </p14:cNvPr>
                <p14:cNvContentPartPr/>
                <p14:nvPr/>
              </p14:nvContentPartPr>
              <p14:xfrm>
                <a:off x="1083678" y="161132"/>
                <a:ext cx="151920" cy="8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094332-3E06-6D30-65CF-0AE9DB8CFE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5038" y="152132"/>
                  <a:ext cx="169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B4CF52-6C6E-85D9-1DBD-FFF94B6BF3DB}"/>
                    </a:ext>
                  </a:extLst>
                </p14:cNvPr>
                <p14:cNvContentPartPr/>
                <p14:nvPr/>
              </p14:nvContentPartPr>
              <p14:xfrm>
                <a:off x="1265838" y="151772"/>
                <a:ext cx="83880" cy="119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B4CF52-6C6E-85D9-1DBD-FFF94B6BF3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6838" y="142772"/>
                  <a:ext cx="101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767736-F5CD-808F-40A1-B21CCF34A337}"/>
                    </a:ext>
                  </a:extLst>
                </p14:cNvPr>
                <p14:cNvContentPartPr/>
                <p14:nvPr/>
              </p14:nvContentPartPr>
              <p14:xfrm>
                <a:off x="1262598" y="217652"/>
                <a:ext cx="110880" cy="1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767736-F5CD-808F-40A1-B21CCF34A3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53958" y="209012"/>
                  <a:ext cx="128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B9EF63-E19D-4FA9-8F22-258897EF6293}"/>
                    </a:ext>
                  </a:extLst>
                </p14:cNvPr>
                <p14:cNvContentPartPr/>
                <p14:nvPr/>
              </p14:nvContentPartPr>
              <p14:xfrm>
                <a:off x="1420278" y="152132"/>
                <a:ext cx="189360" cy="130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B9EF63-E19D-4FA9-8F22-258897EF62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11278" y="143492"/>
                  <a:ext cx="207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36AECE-240C-0E82-FC98-CC3AD0334710}"/>
                    </a:ext>
                  </a:extLst>
                </p14:cNvPr>
                <p14:cNvContentPartPr/>
                <p14:nvPr/>
              </p14:nvContentPartPr>
              <p14:xfrm>
                <a:off x="1520358" y="140612"/>
                <a:ext cx="111240" cy="7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36AECE-240C-0E82-FC98-CC3AD03347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11718" y="131612"/>
                  <a:ext cx="128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8B0089-A675-E843-1664-2CF4E5A70630}"/>
                    </a:ext>
                  </a:extLst>
                </p14:cNvPr>
                <p14:cNvContentPartPr/>
                <p14:nvPr/>
              </p14:nvContentPartPr>
              <p14:xfrm>
                <a:off x="1731318" y="179132"/>
                <a:ext cx="25560" cy="10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8B0089-A675-E843-1664-2CF4E5A706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2678" y="170492"/>
                  <a:ext cx="43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7330EF-811C-814C-F7F8-18332A3BDB8A}"/>
                    </a:ext>
                  </a:extLst>
                </p14:cNvPr>
                <p14:cNvContentPartPr/>
                <p14:nvPr/>
              </p14:nvContentPartPr>
              <p14:xfrm>
                <a:off x="1728438" y="145292"/>
                <a:ext cx="86040" cy="138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7330EF-811C-814C-F7F8-18332A3BDB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19438" y="136292"/>
                  <a:ext cx="103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406A9D-476A-F9F6-7AFC-EF62C84C51A3}"/>
                    </a:ext>
                  </a:extLst>
                </p14:cNvPr>
                <p14:cNvContentPartPr/>
                <p14:nvPr/>
              </p14:nvContentPartPr>
              <p14:xfrm>
                <a:off x="1858398" y="211532"/>
                <a:ext cx="15120" cy="6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406A9D-476A-F9F6-7AFC-EF62C84C51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9758" y="202532"/>
                  <a:ext cx="32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BB766D-2982-C089-9D5B-E168FBBFC8D4}"/>
                    </a:ext>
                  </a:extLst>
                </p14:cNvPr>
                <p14:cNvContentPartPr/>
                <p14:nvPr/>
              </p14:nvContentPartPr>
              <p14:xfrm>
                <a:off x="1847238" y="157892"/>
                <a:ext cx="104040" cy="13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BB766D-2982-C089-9D5B-E168FBBFC8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8598" y="148892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32C9B3-4C1D-4516-D377-4A96CB9C799E}"/>
                    </a:ext>
                  </a:extLst>
                </p14:cNvPr>
                <p14:cNvContentPartPr/>
                <p14:nvPr/>
              </p14:nvContentPartPr>
              <p14:xfrm>
                <a:off x="1979718" y="175532"/>
                <a:ext cx="79920" cy="12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32C9B3-4C1D-4516-D377-4A96CB9C79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0718" y="166892"/>
                  <a:ext cx="97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23BB34-50B6-13B2-1BF3-E9060F02CC7E}"/>
                    </a:ext>
                  </a:extLst>
                </p14:cNvPr>
                <p14:cNvContentPartPr/>
                <p14:nvPr/>
              </p14:nvContentPartPr>
              <p14:xfrm>
                <a:off x="1975038" y="242492"/>
                <a:ext cx="7452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23BB34-50B6-13B2-1BF3-E9060F02CC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66038" y="233492"/>
                  <a:ext cx="921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0D4FD6-B5C6-108F-B7DB-67007F2D1309}"/>
              </a:ext>
            </a:extLst>
          </p:cNvPr>
          <p:cNvGrpSpPr/>
          <p:nvPr/>
        </p:nvGrpSpPr>
        <p:grpSpPr>
          <a:xfrm>
            <a:off x="2363910" y="102740"/>
            <a:ext cx="1602720" cy="195840"/>
            <a:chOff x="461958" y="450212"/>
            <a:chExt cx="16027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4AD9A7-35A2-1CA6-753D-4D98EE8C116E}"/>
                    </a:ext>
                  </a:extLst>
                </p14:cNvPr>
                <p14:cNvContentPartPr/>
                <p14:nvPr/>
              </p14:nvContentPartPr>
              <p14:xfrm>
                <a:off x="461958" y="525092"/>
                <a:ext cx="267480" cy="12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4AD9A7-35A2-1CA6-753D-4D98EE8C11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2958" y="516092"/>
                  <a:ext cx="285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C8DDD5-38DF-DDEF-47E7-4F420F90B89D}"/>
                    </a:ext>
                  </a:extLst>
                </p14:cNvPr>
                <p14:cNvContentPartPr/>
                <p14:nvPr/>
              </p14:nvContentPartPr>
              <p14:xfrm>
                <a:off x="942558" y="513572"/>
                <a:ext cx="232200" cy="10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C8DDD5-38DF-DDEF-47E7-4F420F90B8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3558" y="504932"/>
                  <a:ext cx="24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7C59F6-DCAB-EF03-57F4-36EEFDAC24B2}"/>
                    </a:ext>
                  </a:extLst>
                </p14:cNvPr>
                <p14:cNvContentPartPr/>
                <p14:nvPr/>
              </p14:nvContentPartPr>
              <p14:xfrm>
                <a:off x="1067478" y="590612"/>
                <a:ext cx="1231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7C59F6-DCAB-EF03-57F4-36EEFDAC24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478" y="581612"/>
                  <a:ext cx="14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6B11B3-6694-FD34-34D6-F87D1B9FDE9E}"/>
                    </a:ext>
                  </a:extLst>
                </p14:cNvPr>
                <p14:cNvContentPartPr/>
                <p14:nvPr/>
              </p14:nvContentPartPr>
              <p14:xfrm>
                <a:off x="1234158" y="515732"/>
                <a:ext cx="91800" cy="9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6B11B3-6694-FD34-34D6-F87D1B9FDE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5158" y="506732"/>
                  <a:ext cx="109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AE88CC-FD33-1904-6CCC-97E186184F77}"/>
                    </a:ext>
                  </a:extLst>
                </p14:cNvPr>
                <p14:cNvContentPartPr/>
                <p14:nvPr/>
              </p14:nvContentPartPr>
              <p14:xfrm>
                <a:off x="778398" y="521492"/>
                <a:ext cx="166680" cy="113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AE88CC-FD33-1904-6CCC-97E186184F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9758" y="512852"/>
                  <a:ext cx="184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5239B-077F-D9A0-21E5-2CF3C00539C6}"/>
                    </a:ext>
                  </a:extLst>
                </p14:cNvPr>
                <p14:cNvContentPartPr/>
                <p14:nvPr/>
              </p14:nvContentPartPr>
              <p14:xfrm>
                <a:off x="1366278" y="503492"/>
                <a:ext cx="277560" cy="11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5239B-077F-D9A0-21E5-2CF3C00539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57638" y="494492"/>
                  <a:ext cx="295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847392-C783-A9A1-0FC4-76D63A4130C9}"/>
                    </a:ext>
                  </a:extLst>
                </p14:cNvPr>
                <p14:cNvContentPartPr/>
                <p14:nvPr/>
              </p14:nvContentPartPr>
              <p14:xfrm>
                <a:off x="1532598" y="485132"/>
                <a:ext cx="116640" cy="6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847392-C783-A9A1-0FC4-76D63A4130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23598" y="476492"/>
                  <a:ext cx="134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539F52-82F3-E825-C53B-4C633851AA0D}"/>
                    </a:ext>
                  </a:extLst>
                </p14:cNvPr>
                <p14:cNvContentPartPr/>
                <p14:nvPr/>
              </p14:nvContentPartPr>
              <p14:xfrm>
                <a:off x="1712238" y="503132"/>
                <a:ext cx="102600" cy="8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539F52-82F3-E825-C53B-4C633851AA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03238" y="494492"/>
                  <a:ext cx="120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BF130A-6735-6882-FE5B-2D01BCBFF0CB}"/>
                    </a:ext>
                  </a:extLst>
                </p14:cNvPr>
                <p14:cNvContentPartPr/>
                <p14:nvPr/>
              </p14:nvContentPartPr>
              <p14:xfrm>
                <a:off x="1839678" y="485132"/>
                <a:ext cx="30960" cy="90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BF130A-6735-6882-FE5B-2D01BCBFF0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31038" y="476492"/>
                  <a:ext cx="4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250D52-303E-3282-850D-B7C82DE8E76A}"/>
                    </a:ext>
                  </a:extLst>
                </p14:cNvPr>
                <p14:cNvContentPartPr/>
                <p14:nvPr/>
              </p14:nvContentPartPr>
              <p14:xfrm>
                <a:off x="1807278" y="450212"/>
                <a:ext cx="229680" cy="118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250D52-303E-3282-850D-B7C82DE8E7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8638" y="441212"/>
                  <a:ext cx="247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10D93A5-20DD-A657-1559-D0816AEA14FF}"/>
                    </a:ext>
                  </a:extLst>
                </p14:cNvPr>
                <p14:cNvContentPartPr/>
                <p14:nvPr/>
              </p14:nvContentPartPr>
              <p14:xfrm>
                <a:off x="1964238" y="518612"/>
                <a:ext cx="100440" cy="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10D93A5-20DD-A657-1559-D0816AEA1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55598" y="509612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93CF74-C7B4-509F-283E-4471A3B25DDA}"/>
              </a:ext>
            </a:extLst>
          </p:cNvPr>
          <p:cNvGrpSpPr/>
          <p:nvPr/>
        </p:nvGrpSpPr>
        <p:grpSpPr>
          <a:xfrm>
            <a:off x="549366" y="575636"/>
            <a:ext cx="223200" cy="138600"/>
            <a:chOff x="302478" y="840812"/>
            <a:chExt cx="22320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53F4A6-9C6A-E0F6-951F-2942BAA752B6}"/>
                    </a:ext>
                  </a:extLst>
                </p14:cNvPr>
                <p14:cNvContentPartPr/>
                <p14:nvPr/>
              </p14:nvContentPartPr>
              <p14:xfrm>
                <a:off x="302478" y="840812"/>
                <a:ext cx="1080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53F4A6-9C6A-E0F6-951F-2942BAA752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3838" y="832172"/>
                  <a:ext cx="2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D75472-8EF1-BC3D-11CD-286385F42514}"/>
                    </a:ext>
                  </a:extLst>
                </p14:cNvPr>
                <p14:cNvContentPartPr/>
                <p14:nvPr/>
              </p14:nvContentPartPr>
              <p14:xfrm>
                <a:off x="413358" y="853412"/>
                <a:ext cx="112320" cy="126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D75472-8EF1-BC3D-11CD-286385F425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4718" y="844412"/>
                  <a:ext cx="1299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1D7AF8-0A98-578F-BDC0-9E3FA11A14FD}"/>
              </a:ext>
            </a:extLst>
          </p:cNvPr>
          <p:cNvGrpSpPr/>
          <p:nvPr/>
        </p:nvGrpSpPr>
        <p:grpSpPr>
          <a:xfrm>
            <a:off x="1176126" y="554036"/>
            <a:ext cx="453240" cy="143280"/>
            <a:chOff x="929238" y="819212"/>
            <a:chExt cx="4532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7221FC-02F9-D20F-13DB-0F9B31773ECB}"/>
                    </a:ext>
                  </a:extLst>
                </p14:cNvPr>
                <p14:cNvContentPartPr/>
                <p14:nvPr/>
              </p14:nvContentPartPr>
              <p14:xfrm>
                <a:off x="929238" y="822452"/>
                <a:ext cx="146160" cy="140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7221FC-02F9-D20F-13DB-0F9B31773E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0238" y="813452"/>
                  <a:ext cx="163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2125D9-18D9-0F7A-61B3-791F6D4E2FFC}"/>
                    </a:ext>
                  </a:extLst>
                </p14:cNvPr>
                <p14:cNvContentPartPr/>
                <p14:nvPr/>
              </p14:nvContentPartPr>
              <p14:xfrm>
                <a:off x="1106358" y="926492"/>
                <a:ext cx="151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2125D9-18D9-0F7A-61B3-791F6D4E2FF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7718" y="917492"/>
                  <a:ext cx="32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247456-8703-2A52-0673-708594E14CA4}"/>
                    </a:ext>
                  </a:extLst>
                </p14:cNvPr>
                <p14:cNvContentPartPr/>
                <p14:nvPr/>
              </p14:nvContentPartPr>
              <p14:xfrm>
                <a:off x="1155318" y="819212"/>
                <a:ext cx="140760" cy="11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247456-8703-2A52-0673-708594E14C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6678" y="810212"/>
                  <a:ext cx="158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A45488-C448-DF93-B021-3DD7E87A14AB}"/>
                    </a:ext>
                  </a:extLst>
                </p14:cNvPr>
                <p14:cNvContentPartPr/>
                <p14:nvPr/>
              </p14:nvContentPartPr>
              <p14:xfrm>
                <a:off x="1345398" y="898772"/>
                <a:ext cx="37080" cy="35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A45488-C448-DF93-B021-3DD7E87A14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36398" y="890132"/>
                  <a:ext cx="547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67C502-0480-4461-6BDB-D138397434C6}"/>
                  </a:ext>
                </a:extLst>
              </p14:cNvPr>
              <p14:cNvContentPartPr/>
              <p14:nvPr/>
            </p14:nvContentPartPr>
            <p14:xfrm>
              <a:off x="1843206" y="557996"/>
              <a:ext cx="349560" cy="93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67C502-0480-4461-6BDB-D138397434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4215" y="548996"/>
                <a:ext cx="367182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328980E-F4B4-CD09-875E-E7435C4C717E}"/>
                  </a:ext>
                </a:extLst>
              </p14:cNvPr>
              <p14:cNvContentPartPr/>
              <p14:nvPr/>
            </p14:nvContentPartPr>
            <p14:xfrm>
              <a:off x="2495598" y="488300"/>
              <a:ext cx="124200" cy="176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328980E-F4B4-CD09-875E-E7435C4C71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86572" y="479300"/>
                <a:ext cx="141891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E853DE7-29E2-3CD1-3D3C-4C71DD9B07D1}"/>
              </a:ext>
            </a:extLst>
          </p:cNvPr>
          <p:cNvGrpSpPr/>
          <p:nvPr/>
        </p:nvGrpSpPr>
        <p:grpSpPr>
          <a:xfrm>
            <a:off x="2898798" y="551660"/>
            <a:ext cx="450000" cy="97560"/>
            <a:chOff x="887118" y="1219172"/>
            <a:chExt cx="45000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DC923E-A32A-C50C-C5A3-152F233B7696}"/>
                    </a:ext>
                  </a:extLst>
                </p14:cNvPr>
                <p14:cNvContentPartPr/>
                <p14:nvPr/>
              </p14:nvContentPartPr>
              <p14:xfrm>
                <a:off x="887118" y="1222412"/>
                <a:ext cx="173880" cy="9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DC923E-A32A-C50C-C5A3-152F233B769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8118" y="1213412"/>
                  <a:ext cx="191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F8AACA-4D01-89F7-AAE7-8895A04FFCA2}"/>
                    </a:ext>
                  </a:extLst>
                </p14:cNvPr>
                <p14:cNvContentPartPr/>
                <p14:nvPr/>
              </p14:nvContentPartPr>
              <p14:xfrm>
                <a:off x="1081518" y="1219172"/>
                <a:ext cx="177480" cy="9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F8AACA-4D01-89F7-AAE7-8895A04FFC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878" y="1210172"/>
                  <a:ext cx="19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4D66E3F-5C5C-119A-EA26-6A9FB087EB6C}"/>
                    </a:ext>
                  </a:extLst>
                </p14:cNvPr>
                <p14:cNvContentPartPr/>
                <p14:nvPr/>
              </p14:nvContentPartPr>
              <p14:xfrm>
                <a:off x="1198518" y="1303052"/>
                <a:ext cx="138600" cy="11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D66E3F-5C5C-119A-EA26-6A9FB087EB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89518" y="1294412"/>
                  <a:ext cx="156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2810D3-CAC4-A92A-A0C9-307A5CCA8FF3}"/>
              </a:ext>
            </a:extLst>
          </p:cNvPr>
          <p:cNvGrpSpPr/>
          <p:nvPr/>
        </p:nvGrpSpPr>
        <p:grpSpPr>
          <a:xfrm>
            <a:off x="3620238" y="458420"/>
            <a:ext cx="523080" cy="179280"/>
            <a:chOff x="1608558" y="1125932"/>
            <a:chExt cx="5230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2380B5-54B5-7E24-A705-8D5BA55D9ADA}"/>
                    </a:ext>
                  </a:extLst>
                </p14:cNvPr>
                <p14:cNvContentPartPr/>
                <p14:nvPr/>
              </p14:nvContentPartPr>
              <p14:xfrm>
                <a:off x="1608558" y="1159772"/>
                <a:ext cx="243720" cy="14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2380B5-54B5-7E24-A705-8D5BA55D9A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99918" y="1151132"/>
                  <a:ext cx="261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1E038E-DCE2-18A1-D573-6A36CEB12244}"/>
                    </a:ext>
                  </a:extLst>
                </p14:cNvPr>
                <p14:cNvContentPartPr/>
                <p14:nvPr/>
              </p14:nvContentPartPr>
              <p14:xfrm>
                <a:off x="1877118" y="1125932"/>
                <a:ext cx="69840" cy="14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1E038E-DCE2-18A1-D573-6A36CEB122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68478" y="1116932"/>
                  <a:ext cx="87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4706FF-7704-72C6-48FD-4168D7601BD1}"/>
                    </a:ext>
                  </a:extLst>
                </p14:cNvPr>
                <p14:cNvContentPartPr/>
                <p14:nvPr/>
              </p14:nvContentPartPr>
              <p14:xfrm>
                <a:off x="2020398" y="1169132"/>
                <a:ext cx="111240" cy="10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4706FF-7704-72C6-48FD-4168D7601B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11758" y="1160492"/>
                  <a:ext cx="1288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DD1DDE-0A44-CD1D-49F7-177D4AA061C7}"/>
              </a:ext>
            </a:extLst>
          </p:cNvPr>
          <p:cNvGrpSpPr/>
          <p:nvPr/>
        </p:nvGrpSpPr>
        <p:grpSpPr>
          <a:xfrm>
            <a:off x="7042038" y="3583292"/>
            <a:ext cx="1338480" cy="853920"/>
            <a:chOff x="7042038" y="3583292"/>
            <a:chExt cx="133848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D8A02F-0AF2-F413-C508-D56DA25129C9}"/>
                    </a:ext>
                  </a:extLst>
                </p14:cNvPr>
                <p14:cNvContentPartPr/>
                <p14:nvPr/>
              </p14:nvContentPartPr>
              <p14:xfrm>
                <a:off x="7085598" y="3701012"/>
                <a:ext cx="1247760" cy="678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D8A02F-0AF2-F413-C508-D56DA25129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76598" y="3692012"/>
                  <a:ext cx="12654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F6961C-BCA2-7487-4471-9F7132D2A099}"/>
                    </a:ext>
                  </a:extLst>
                </p14:cNvPr>
                <p14:cNvContentPartPr/>
                <p14:nvPr/>
              </p14:nvContentPartPr>
              <p14:xfrm>
                <a:off x="8205558" y="4228772"/>
                <a:ext cx="174960" cy="20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F6961C-BCA2-7487-4471-9F7132D2A0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96558" y="4219772"/>
                  <a:ext cx="192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3437DE1-BD26-DF26-0972-B3AFFA54740F}"/>
                    </a:ext>
                  </a:extLst>
                </p14:cNvPr>
                <p14:cNvContentPartPr/>
                <p14:nvPr/>
              </p14:nvContentPartPr>
              <p14:xfrm>
                <a:off x="7042038" y="3583292"/>
                <a:ext cx="201960" cy="244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3437DE1-BD26-DF26-0972-B3AFFA5474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3398" y="3574652"/>
                  <a:ext cx="219600" cy="26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378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2DE6E-9A2C-D060-57F9-273F7901591D}"/>
              </a:ext>
            </a:extLst>
          </p:cNvPr>
          <p:cNvGrpSpPr/>
          <p:nvPr/>
        </p:nvGrpSpPr>
        <p:grpSpPr>
          <a:xfrm>
            <a:off x="204198" y="198212"/>
            <a:ext cx="600840" cy="133920"/>
            <a:chOff x="204198" y="198212"/>
            <a:chExt cx="60084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12914E-190C-B6F1-B221-D1239A95227A}"/>
                    </a:ext>
                  </a:extLst>
                </p14:cNvPr>
                <p14:cNvContentPartPr/>
                <p14:nvPr/>
              </p14:nvContentPartPr>
              <p14:xfrm>
                <a:off x="204198" y="198212"/>
                <a:ext cx="228600" cy="133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12914E-190C-B6F1-B221-D1239A9522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558" y="189212"/>
                  <a:ext cx="246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C131EB-1F09-6B83-1189-CE0E0E8E06D1}"/>
                    </a:ext>
                  </a:extLst>
                </p14:cNvPr>
                <p14:cNvContentPartPr/>
                <p14:nvPr/>
              </p14:nvContentPartPr>
              <p14:xfrm>
                <a:off x="549798" y="220172"/>
                <a:ext cx="119160" cy="10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C131EB-1F09-6B83-1189-CE0E0E8E06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158" y="211172"/>
                  <a:ext cx="136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8A340B0-A9DD-AC3C-775C-6CAE39533E0F}"/>
                    </a:ext>
                  </a:extLst>
                </p14:cNvPr>
                <p14:cNvContentPartPr/>
                <p14:nvPr/>
              </p14:nvContentPartPr>
              <p14:xfrm>
                <a:off x="417678" y="217292"/>
                <a:ext cx="55440" cy="8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8A340B0-A9DD-AC3C-775C-6CAE39533E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038" y="208292"/>
                  <a:ext cx="73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22151F-6B89-4755-4184-F234D486154C}"/>
                    </a:ext>
                  </a:extLst>
                </p14:cNvPr>
                <p14:cNvContentPartPr/>
                <p14:nvPr/>
              </p14:nvContentPartPr>
              <p14:xfrm>
                <a:off x="685878" y="226652"/>
                <a:ext cx="11448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22151F-6B89-4755-4184-F234D48615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878" y="217652"/>
                  <a:ext cx="132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36C652-BA1D-9586-C676-66B8ED8B46BC}"/>
                    </a:ext>
                  </a:extLst>
                </p14:cNvPr>
                <p14:cNvContentPartPr/>
                <p14:nvPr/>
              </p14:nvContentPartPr>
              <p14:xfrm>
                <a:off x="729798" y="323852"/>
                <a:ext cx="7524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36C652-BA1D-9586-C676-66B8ED8B46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0798" y="314852"/>
                  <a:ext cx="9288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54973E-E5A4-99E7-0BB7-3EA4F5CBE5B5}"/>
              </a:ext>
            </a:extLst>
          </p:cNvPr>
          <p:cNvGrpSpPr/>
          <p:nvPr/>
        </p:nvGrpSpPr>
        <p:grpSpPr>
          <a:xfrm>
            <a:off x="1198518" y="182012"/>
            <a:ext cx="315720" cy="130680"/>
            <a:chOff x="1198518" y="182012"/>
            <a:chExt cx="31572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5FE01B-4D97-5FA4-EF3D-B8875BE0047B}"/>
                    </a:ext>
                  </a:extLst>
                </p14:cNvPr>
                <p14:cNvContentPartPr/>
                <p14:nvPr/>
              </p14:nvContentPartPr>
              <p14:xfrm>
                <a:off x="1198518" y="182732"/>
                <a:ext cx="137160" cy="12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5FE01B-4D97-5FA4-EF3D-B8875BE004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9518" y="173732"/>
                  <a:ext cx="154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4C8524-9373-E982-D4D1-EF1768787A21}"/>
                    </a:ext>
                  </a:extLst>
                </p14:cNvPr>
                <p14:cNvContentPartPr/>
                <p14:nvPr/>
              </p14:nvContentPartPr>
              <p14:xfrm>
                <a:off x="1225878" y="264092"/>
                <a:ext cx="68400" cy="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4C8524-9373-E982-D4D1-EF1768787A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7238" y="255092"/>
                  <a:ext cx="86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AB9486-098C-3AD4-3701-98FD1DDEC9DB}"/>
                    </a:ext>
                  </a:extLst>
                </p14:cNvPr>
                <p14:cNvContentPartPr/>
                <p14:nvPr/>
              </p14:nvContentPartPr>
              <p14:xfrm>
                <a:off x="1364118" y="182012"/>
                <a:ext cx="150120" cy="13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AB9486-098C-3AD4-3701-98FD1DDEC9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5118" y="173012"/>
                  <a:ext cx="1677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BA57CF-2A0E-D8A0-A35A-C7DC5ED3D24A}"/>
              </a:ext>
            </a:extLst>
          </p:cNvPr>
          <p:cNvGrpSpPr/>
          <p:nvPr/>
        </p:nvGrpSpPr>
        <p:grpSpPr>
          <a:xfrm>
            <a:off x="1920318" y="188492"/>
            <a:ext cx="277920" cy="118800"/>
            <a:chOff x="1920318" y="188492"/>
            <a:chExt cx="2779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EEAE76-CBF4-C000-38BF-CE9ACA4500FE}"/>
                    </a:ext>
                  </a:extLst>
                </p14:cNvPr>
                <p14:cNvContentPartPr/>
                <p14:nvPr/>
              </p14:nvContentPartPr>
              <p14:xfrm>
                <a:off x="1920318" y="188492"/>
                <a:ext cx="221760" cy="11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EEAE76-CBF4-C000-38BF-CE9ACA4500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1678" y="179852"/>
                  <a:ext cx="239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043064-A6F1-0F7F-3BB1-69DD82FC5398}"/>
                    </a:ext>
                  </a:extLst>
                </p14:cNvPr>
                <p14:cNvContentPartPr/>
                <p14:nvPr/>
              </p14:nvContentPartPr>
              <p14:xfrm>
                <a:off x="2060358" y="289292"/>
                <a:ext cx="137880" cy="1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043064-A6F1-0F7F-3BB1-69DD82FC53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51358" y="280292"/>
                  <a:ext cx="1555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119EB8-2D56-3599-B79C-EC36E68354FF}"/>
              </a:ext>
            </a:extLst>
          </p:cNvPr>
          <p:cNvGrpSpPr/>
          <p:nvPr/>
        </p:nvGrpSpPr>
        <p:grpSpPr>
          <a:xfrm>
            <a:off x="426822" y="489236"/>
            <a:ext cx="1484280" cy="167400"/>
            <a:chOff x="554838" y="480092"/>
            <a:chExt cx="14842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65E541-C62F-266C-0E61-222D7E7FAF1A}"/>
                    </a:ext>
                  </a:extLst>
                </p14:cNvPr>
                <p14:cNvContentPartPr/>
                <p14:nvPr/>
              </p14:nvContentPartPr>
              <p14:xfrm>
                <a:off x="571758" y="552452"/>
                <a:ext cx="208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65E541-C62F-266C-0E61-222D7E7FAF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2758" y="543812"/>
                  <a:ext cx="38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C19273-FFA3-3B2E-DAB7-FA8E01268E78}"/>
                    </a:ext>
                  </a:extLst>
                </p14:cNvPr>
                <p14:cNvContentPartPr/>
                <p14:nvPr/>
              </p14:nvContentPartPr>
              <p14:xfrm>
                <a:off x="554838" y="480092"/>
                <a:ext cx="136080" cy="7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C19273-FFA3-3B2E-DAB7-FA8E01268E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838" y="471092"/>
                  <a:ext cx="153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F87D6C-C5D6-9B49-243F-F063A599AED5}"/>
                    </a:ext>
                  </a:extLst>
                </p14:cNvPr>
                <p14:cNvContentPartPr/>
                <p14:nvPr/>
              </p14:nvContentPartPr>
              <p14:xfrm>
                <a:off x="722958" y="504932"/>
                <a:ext cx="23364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F87D6C-C5D6-9B49-243F-F063A599A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4318" y="495932"/>
                  <a:ext cx="251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91479D2-0033-7466-5A3C-8FE22297BE96}"/>
                    </a:ext>
                  </a:extLst>
                </p14:cNvPr>
                <p14:cNvContentPartPr/>
                <p14:nvPr/>
              </p14:nvContentPartPr>
              <p14:xfrm>
                <a:off x="969198" y="502412"/>
                <a:ext cx="366480" cy="12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91479D2-0033-7466-5A3C-8FE22297BE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0198" y="493412"/>
                  <a:ext cx="384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F12425-9F7D-C1A7-23EE-BD44D29B3B1D}"/>
                    </a:ext>
                  </a:extLst>
                </p14:cNvPr>
                <p14:cNvContentPartPr/>
                <p14:nvPr/>
              </p14:nvContentPartPr>
              <p14:xfrm>
                <a:off x="1232358" y="598892"/>
                <a:ext cx="99360" cy="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F12425-9F7D-C1A7-23EE-BD44D29B3B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23358" y="589892"/>
                  <a:ext cx="117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4F5448-E9C0-10E3-2262-DA34ED058951}"/>
                    </a:ext>
                  </a:extLst>
                </p14:cNvPr>
                <p14:cNvContentPartPr/>
                <p14:nvPr/>
              </p14:nvContentPartPr>
              <p14:xfrm>
                <a:off x="1365558" y="561812"/>
                <a:ext cx="150840" cy="7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4F5448-E9C0-10E3-2262-DA34ED0589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56918" y="552812"/>
                  <a:ext cx="1684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487959-EE2F-FD2D-F3F1-E89F46C87106}"/>
                    </a:ext>
                  </a:extLst>
                </p14:cNvPr>
                <p14:cNvContentPartPr/>
                <p14:nvPr/>
              </p14:nvContentPartPr>
              <p14:xfrm>
                <a:off x="1571838" y="531932"/>
                <a:ext cx="227880" cy="11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487959-EE2F-FD2D-F3F1-E89F46C871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3198" y="523292"/>
                  <a:ext cx="245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F58DBF-8D5A-D64D-35D6-70F1F28F7BE6}"/>
                    </a:ext>
                  </a:extLst>
                </p14:cNvPr>
                <p14:cNvContentPartPr/>
                <p14:nvPr/>
              </p14:nvContentPartPr>
              <p14:xfrm>
                <a:off x="1724838" y="599252"/>
                <a:ext cx="89280" cy="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F58DBF-8D5A-D64D-35D6-70F1F28F7B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6198" y="590612"/>
                  <a:ext cx="106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020ADE-BC87-7B59-8A84-C75777B324DD}"/>
                    </a:ext>
                  </a:extLst>
                </p14:cNvPr>
                <p14:cNvContentPartPr/>
                <p14:nvPr/>
              </p14:nvContentPartPr>
              <p14:xfrm>
                <a:off x="1901238" y="503852"/>
                <a:ext cx="79920" cy="12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020ADE-BC87-7B59-8A84-C75777B324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2598" y="495212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2F429B-EC92-4D55-704E-1720EDACFAD7}"/>
                    </a:ext>
                  </a:extLst>
                </p14:cNvPr>
                <p14:cNvContentPartPr/>
                <p14:nvPr/>
              </p14:nvContentPartPr>
              <p14:xfrm>
                <a:off x="1863078" y="566492"/>
                <a:ext cx="176040" cy="6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2F429B-EC92-4D55-704E-1720EDACFA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54438" y="557852"/>
                  <a:ext cx="1936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39D6B-E435-A34A-62F2-0EEBDBD74D9B}"/>
              </a:ext>
            </a:extLst>
          </p:cNvPr>
          <p:cNvGrpSpPr/>
          <p:nvPr/>
        </p:nvGrpSpPr>
        <p:grpSpPr>
          <a:xfrm>
            <a:off x="2205366" y="421340"/>
            <a:ext cx="1598400" cy="203040"/>
            <a:chOff x="449718" y="768812"/>
            <a:chExt cx="15984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C8B0FD5-21CE-841C-2EB2-CD1B92569BAA}"/>
                    </a:ext>
                  </a:extLst>
                </p14:cNvPr>
                <p14:cNvContentPartPr/>
                <p14:nvPr/>
              </p14:nvContentPartPr>
              <p14:xfrm>
                <a:off x="449718" y="850532"/>
                <a:ext cx="447120" cy="12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C8B0FD5-21CE-841C-2EB2-CD1B92569B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1078" y="841892"/>
                  <a:ext cx="46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CA06DB-BA68-1BD3-64B0-EF277F53A6FF}"/>
                    </a:ext>
                  </a:extLst>
                </p14:cNvPr>
                <p14:cNvContentPartPr/>
                <p14:nvPr/>
              </p14:nvContentPartPr>
              <p14:xfrm>
                <a:off x="926358" y="875732"/>
                <a:ext cx="240840" cy="89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CA06DB-BA68-1BD3-64B0-EF277F53A6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7358" y="867092"/>
                  <a:ext cx="258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12B4D8-1242-C621-5ED6-F591E11AFBCA}"/>
                    </a:ext>
                  </a:extLst>
                </p14:cNvPr>
                <p14:cNvContentPartPr/>
                <p14:nvPr/>
              </p14:nvContentPartPr>
              <p14:xfrm>
                <a:off x="1196718" y="848732"/>
                <a:ext cx="399960" cy="11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12B4D8-1242-C621-5ED6-F591E11AFB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7718" y="840092"/>
                  <a:ext cx="417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439EE9-A2AF-A4EF-54C2-678A9EDB51BD}"/>
                    </a:ext>
                  </a:extLst>
                </p14:cNvPr>
                <p14:cNvContentPartPr/>
                <p14:nvPr/>
              </p14:nvContentPartPr>
              <p14:xfrm>
                <a:off x="1499118" y="819932"/>
                <a:ext cx="97560" cy="6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439EE9-A2AF-A4EF-54C2-678A9EDB51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90478" y="810932"/>
                  <a:ext cx="115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519689-54FA-5B13-CD96-7CB7A896D792}"/>
                    </a:ext>
                  </a:extLst>
                </p14:cNvPr>
                <p14:cNvContentPartPr/>
                <p14:nvPr/>
              </p14:nvContentPartPr>
              <p14:xfrm>
                <a:off x="1656078" y="868892"/>
                <a:ext cx="137880" cy="59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519689-54FA-5B13-CD96-7CB7A896D7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47078" y="860252"/>
                  <a:ext cx="15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C0E17E-6918-7E6C-A75E-1DBA578BE997}"/>
                    </a:ext>
                  </a:extLst>
                </p14:cNvPr>
                <p14:cNvContentPartPr/>
                <p14:nvPr/>
              </p14:nvContentPartPr>
              <p14:xfrm>
                <a:off x="1816278" y="844412"/>
                <a:ext cx="20880" cy="8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C0E17E-6918-7E6C-A75E-1DBA578BE9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07638" y="835772"/>
                  <a:ext cx="38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5C5FCC-993E-182E-C1C3-B41D360F8D50}"/>
                    </a:ext>
                  </a:extLst>
                </p14:cNvPr>
                <p14:cNvContentPartPr/>
                <p14:nvPr/>
              </p14:nvContentPartPr>
              <p14:xfrm>
                <a:off x="1816998" y="821372"/>
                <a:ext cx="203040" cy="75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5C5FCC-993E-182E-C1C3-B41D360F8D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08358" y="812732"/>
                  <a:ext cx="220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CF76DC-FB96-7CB5-E253-AF74E4A31C29}"/>
                    </a:ext>
                  </a:extLst>
                </p14:cNvPr>
                <p14:cNvContentPartPr/>
                <p14:nvPr/>
              </p14:nvContentPartPr>
              <p14:xfrm>
                <a:off x="1959558" y="768812"/>
                <a:ext cx="88560" cy="55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CF76DC-FB96-7CB5-E253-AF74E4A31C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50918" y="760172"/>
                  <a:ext cx="106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5C0AC7-C236-6F57-D01D-EBBAD1E5D8E1}"/>
                    </a:ext>
                  </a:extLst>
                </p14:cNvPr>
                <p14:cNvContentPartPr/>
                <p14:nvPr/>
              </p14:nvContentPartPr>
              <p14:xfrm>
                <a:off x="1762278" y="839372"/>
                <a:ext cx="94680" cy="6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5C0AC7-C236-6F57-D01D-EBBAD1E5D8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53638" y="830372"/>
                  <a:ext cx="112320" cy="2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B4079A1-14BE-7782-8934-D01D4FB6AC4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0" y="1323693"/>
            <a:ext cx="6912586" cy="48016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EFF33D-141E-0F0D-CC92-840006AF3C7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23" y="2657309"/>
            <a:ext cx="2415749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CC43B22-190F-DCF2-CE02-A2C6F67A9827}"/>
              </a:ext>
            </a:extLst>
          </p:cNvPr>
          <p:cNvGrpSpPr/>
          <p:nvPr/>
        </p:nvGrpSpPr>
        <p:grpSpPr>
          <a:xfrm>
            <a:off x="4548741" y="214571"/>
            <a:ext cx="699480" cy="139320"/>
            <a:chOff x="4548741" y="214571"/>
            <a:chExt cx="6994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BF137EC-44BE-870F-E9F4-8C2888EB40FE}"/>
                    </a:ext>
                  </a:extLst>
                </p14:cNvPr>
                <p14:cNvContentPartPr/>
                <p14:nvPr/>
              </p14:nvContentPartPr>
              <p14:xfrm>
                <a:off x="4548741" y="214571"/>
                <a:ext cx="200520" cy="139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BF137EC-44BE-870F-E9F4-8C2888EB40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39741" y="205931"/>
                  <a:ext cx="218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829486-1BD5-79FD-14EF-0E970E1AEF8A}"/>
                    </a:ext>
                  </a:extLst>
                </p14:cNvPr>
                <p14:cNvContentPartPr/>
                <p14:nvPr/>
              </p14:nvContentPartPr>
              <p14:xfrm>
                <a:off x="4816581" y="230051"/>
                <a:ext cx="10440" cy="11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829486-1BD5-79FD-14EF-0E970E1AEF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7941" y="221051"/>
                  <a:ext cx="2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F1D15D-B030-7C34-1F67-349B7EC79A1C}"/>
                    </a:ext>
                  </a:extLst>
                </p14:cNvPr>
                <p14:cNvContentPartPr/>
                <p14:nvPr/>
              </p14:nvContentPartPr>
              <p14:xfrm>
                <a:off x="4796061" y="231131"/>
                <a:ext cx="146160" cy="106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F1D15D-B030-7C34-1F67-349B7EC79A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87421" y="222131"/>
                  <a:ext cx="163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370C01-2324-9403-C67C-C13F8FF1646F}"/>
                    </a:ext>
                  </a:extLst>
                </p14:cNvPr>
                <p14:cNvContentPartPr/>
                <p14:nvPr/>
              </p14:nvContentPartPr>
              <p14:xfrm>
                <a:off x="4992261" y="221051"/>
                <a:ext cx="97920" cy="12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370C01-2324-9403-C67C-C13F8FF164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83261" y="212411"/>
                  <a:ext cx="11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B77D4E-827A-EA1C-05BF-25A3F3049BC1}"/>
                    </a:ext>
                  </a:extLst>
                </p14:cNvPr>
                <p14:cNvContentPartPr/>
                <p14:nvPr/>
              </p14:nvContentPartPr>
              <p14:xfrm>
                <a:off x="5073981" y="232211"/>
                <a:ext cx="174240" cy="104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B77D4E-827A-EA1C-05BF-25A3F3049B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5341" y="223571"/>
                  <a:ext cx="1918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9E550F-BB7A-11FB-49D0-93535E3792CD}"/>
              </a:ext>
            </a:extLst>
          </p:cNvPr>
          <p:cNvGrpSpPr/>
          <p:nvPr/>
        </p:nvGrpSpPr>
        <p:grpSpPr>
          <a:xfrm>
            <a:off x="5715861" y="171371"/>
            <a:ext cx="323640" cy="131760"/>
            <a:chOff x="5715861" y="171371"/>
            <a:chExt cx="32364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947DF41-4C86-C22A-3B73-7C7F513749C3}"/>
                    </a:ext>
                  </a:extLst>
                </p14:cNvPr>
                <p14:cNvContentPartPr/>
                <p14:nvPr/>
              </p14:nvContentPartPr>
              <p14:xfrm>
                <a:off x="5715861" y="211331"/>
                <a:ext cx="148320" cy="9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947DF41-4C86-C22A-3B73-7C7F513749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7221" y="202331"/>
                  <a:ext cx="165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B313C3-C80F-23AE-3C79-73C35D3EC8CD}"/>
                    </a:ext>
                  </a:extLst>
                </p14:cNvPr>
                <p14:cNvContentPartPr/>
                <p14:nvPr/>
              </p14:nvContentPartPr>
              <p14:xfrm>
                <a:off x="5883981" y="219251"/>
                <a:ext cx="132480" cy="8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B313C3-C80F-23AE-3C79-73C35D3EC8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4981" y="210611"/>
                  <a:ext cx="150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66DAC7-15CA-F615-80FF-90E950B47EE0}"/>
                    </a:ext>
                  </a:extLst>
                </p14:cNvPr>
                <p14:cNvContentPartPr/>
                <p14:nvPr/>
              </p14:nvContentPartPr>
              <p14:xfrm>
                <a:off x="5905581" y="171371"/>
                <a:ext cx="133920" cy="5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66DAC7-15CA-F615-80FF-90E950B47E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6941" y="162731"/>
                  <a:ext cx="1515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22C35-F9DF-034C-5A70-511D3DC9BC50}"/>
              </a:ext>
            </a:extLst>
          </p:cNvPr>
          <p:cNvGrpSpPr/>
          <p:nvPr/>
        </p:nvGrpSpPr>
        <p:grpSpPr>
          <a:xfrm>
            <a:off x="6363141" y="115211"/>
            <a:ext cx="867240" cy="185040"/>
            <a:chOff x="6363141" y="115211"/>
            <a:chExt cx="86724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9990FA-B135-FA0A-89B3-8D76CB9F8BF6}"/>
                    </a:ext>
                  </a:extLst>
                </p14:cNvPr>
                <p14:cNvContentPartPr/>
                <p14:nvPr/>
              </p14:nvContentPartPr>
              <p14:xfrm>
                <a:off x="6363141" y="216011"/>
                <a:ext cx="244080" cy="84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9990FA-B135-FA0A-89B3-8D76CB9F8B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54501" y="207011"/>
                  <a:ext cx="261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2CA790-35DD-2EEB-D341-5C297CA4B2AF}"/>
                    </a:ext>
                  </a:extLst>
                </p14:cNvPr>
                <p14:cNvContentPartPr/>
                <p14:nvPr/>
              </p14:nvContentPartPr>
              <p14:xfrm>
                <a:off x="6537741" y="158051"/>
                <a:ext cx="85320" cy="6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2CA790-35DD-2EEB-D341-5C297CA4B2A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28741" y="149051"/>
                  <a:ext cx="102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AA6D80-BFAE-7C4B-AFA3-E8ED646C47CD}"/>
                    </a:ext>
                  </a:extLst>
                </p14:cNvPr>
                <p14:cNvContentPartPr/>
                <p14:nvPr/>
              </p14:nvContentPartPr>
              <p14:xfrm>
                <a:off x="6692541" y="222131"/>
                <a:ext cx="7632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AA6D80-BFAE-7C4B-AFA3-E8ED646C47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83901" y="213491"/>
                  <a:ext cx="93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7295B8-4F2D-DABD-0F52-00636FBEDF12}"/>
                    </a:ext>
                  </a:extLst>
                </p14:cNvPr>
                <p14:cNvContentPartPr/>
                <p14:nvPr/>
              </p14:nvContentPartPr>
              <p14:xfrm>
                <a:off x="6673461" y="156251"/>
                <a:ext cx="12384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7295B8-4F2D-DABD-0F52-00636FBEDF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4461" y="147251"/>
                  <a:ext cx="141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18EAB9-EA0D-CBEF-A6EF-2EF755F1EDA5}"/>
                    </a:ext>
                  </a:extLst>
                </p14:cNvPr>
                <p14:cNvContentPartPr/>
                <p14:nvPr/>
              </p14:nvContentPartPr>
              <p14:xfrm>
                <a:off x="6842301" y="165611"/>
                <a:ext cx="177120" cy="132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18EAB9-EA0D-CBEF-A6EF-2EF755F1ED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33301" y="156611"/>
                  <a:ext cx="19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06E677-B474-2A1E-B9EA-FA9C1F3F6E03}"/>
                    </a:ext>
                  </a:extLst>
                </p14:cNvPr>
                <p14:cNvContentPartPr/>
                <p14:nvPr/>
              </p14:nvContentPartPr>
              <p14:xfrm>
                <a:off x="7145061" y="115211"/>
                <a:ext cx="85320" cy="142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06E677-B474-2A1E-B9EA-FA9C1F3F6E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6061" y="106571"/>
                  <a:ext cx="10296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BDA816-F7E5-87D2-10DF-170D75DACFBD}"/>
                  </a:ext>
                </a:extLst>
              </p14:cNvPr>
              <p14:cNvContentPartPr/>
              <p14:nvPr/>
            </p14:nvContentPartPr>
            <p14:xfrm>
              <a:off x="7204101" y="376211"/>
              <a:ext cx="36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BDA816-F7E5-87D2-10DF-170D75DACF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95101" y="36721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BF2676F-FEF8-8638-7A61-F35C98CE59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3" y="645163"/>
            <a:ext cx="5293788" cy="36440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CC4143-A3BD-0EC0-CF7D-0B1610714B2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05" y="601419"/>
            <a:ext cx="5315653" cy="33766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AF9681-31C8-1F23-64DF-21B40BC26B6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75" y="3939165"/>
            <a:ext cx="4911925" cy="2799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8B6C63-AF2B-F29D-3BFF-C3304C988783}"/>
                  </a:ext>
                </a:extLst>
              </p14:cNvPr>
              <p14:cNvContentPartPr/>
              <p14:nvPr/>
            </p14:nvContentPartPr>
            <p14:xfrm>
              <a:off x="8640798" y="3525692"/>
              <a:ext cx="295560" cy="11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8B6C63-AF2B-F29D-3BFF-C3304C98878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23158" y="3490052"/>
                <a:ext cx="331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E73EDC5-666D-39D2-3F5D-9DA7CDD857BC}"/>
                  </a:ext>
                </a:extLst>
              </p14:cNvPr>
              <p14:cNvContentPartPr/>
              <p14:nvPr/>
            </p14:nvContentPartPr>
            <p14:xfrm>
              <a:off x="8986038" y="2851412"/>
              <a:ext cx="349560" cy="19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E73EDC5-666D-39D2-3F5D-9DA7CDD857B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68398" y="2815772"/>
                <a:ext cx="385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676CD8-7D89-4BA1-104D-1C5268362159}"/>
                  </a:ext>
                </a:extLst>
              </p14:cNvPr>
              <p14:cNvContentPartPr/>
              <p14:nvPr/>
            </p14:nvContentPartPr>
            <p14:xfrm>
              <a:off x="8506518" y="3894332"/>
              <a:ext cx="457560" cy="27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676CD8-7D89-4BA1-104D-1C526836215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497518" y="3885692"/>
                <a:ext cx="475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E39AF8-F750-8E1A-9021-05B5ADD1D5A4}"/>
                  </a:ext>
                </a:extLst>
              </p14:cNvPr>
              <p14:cNvContentPartPr/>
              <p14:nvPr/>
            </p14:nvContentPartPr>
            <p14:xfrm>
              <a:off x="9945438" y="1391252"/>
              <a:ext cx="402480" cy="315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E39AF8-F750-8E1A-9021-05B5ADD1D5A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936798" y="1382612"/>
                <a:ext cx="42012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78F15F0-5693-D881-BF43-AEC61AB1E4CE}"/>
              </a:ext>
            </a:extLst>
          </p:cNvPr>
          <p:cNvGrpSpPr/>
          <p:nvPr/>
        </p:nvGrpSpPr>
        <p:grpSpPr>
          <a:xfrm>
            <a:off x="3272541" y="6315235"/>
            <a:ext cx="707760" cy="169560"/>
            <a:chOff x="3272541" y="6315235"/>
            <a:chExt cx="7077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2FB67F-0253-2563-945F-901EB8CDA476}"/>
                    </a:ext>
                  </a:extLst>
                </p14:cNvPr>
                <p14:cNvContentPartPr/>
                <p14:nvPr/>
              </p14:nvContentPartPr>
              <p14:xfrm>
                <a:off x="3272541" y="6349795"/>
                <a:ext cx="204120" cy="135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2FB67F-0253-2563-945F-901EB8CDA4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63541" y="6340795"/>
                  <a:ext cx="22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BBD9B8-5AB4-0387-5BA0-F4C84697EEC9}"/>
                    </a:ext>
                  </a:extLst>
                </p14:cNvPr>
                <p14:cNvContentPartPr/>
                <p14:nvPr/>
              </p14:nvContentPartPr>
              <p14:xfrm>
                <a:off x="3505101" y="6357355"/>
                <a:ext cx="98640" cy="10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BBD9B8-5AB4-0387-5BA0-F4C84697EE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96461" y="6348355"/>
                  <a:ext cx="116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988BBB-69B9-11B6-5483-61169B47CA95}"/>
                    </a:ext>
                  </a:extLst>
                </p14:cNvPr>
                <p14:cNvContentPartPr/>
                <p14:nvPr/>
              </p14:nvContentPartPr>
              <p14:xfrm>
                <a:off x="3645141" y="6368515"/>
                <a:ext cx="21960" cy="8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988BBB-69B9-11B6-5483-61169B47CA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6141" y="6359875"/>
                  <a:ext cx="39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F0254F-6C94-2ECD-522D-57778A29313C}"/>
                    </a:ext>
                  </a:extLst>
                </p14:cNvPr>
                <p14:cNvContentPartPr/>
                <p14:nvPr/>
              </p14:nvContentPartPr>
              <p14:xfrm>
                <a:off x="3713541" y="6378955"/>
                <a:ext cx="117720" cy="9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F0254F-6C94-2ECD-522D-57778A29313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04901" y="6369955"/>
                  <a:ext cx="135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2B0A7C7-19FE-FE50-89ED-63531EF40341}"/>
                    </a:ext>
                  </a:extLst>
                </p14:cNvPr>
                <p14:cNvContentPartPr/>
                <p14:nvPr/>
              </p14:nvContentPartPr>
              <p14:xfrm>
                <a:off x="3895701" y="6373915"/>
                <a:ext cx="84600" cy="9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2B0A7C7-19FE-FE50-89ED-63531EF4034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86701" y="6365275"/>
                  <a:ext cx="102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C8CD59-A5BF-5A1E-8C50-2E7DAC987654}"/>
                    </a:ext>
                  </a:extLst>
                </p14:cNvPr>
                <p14:cNvContentPartPr/>
                <p14:nvPr/>
              </p14:nvContentPartPr>
              <p14:xfrm>
                <a:off x="3890301" y="6315235"/>
                <a:ext cx="88560" cy="8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C8CD59-A5BF-5A1E-8C50-2E7DAC9876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81301" y="6306595"/>
                  <a:ext cx="1062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014BE7-382D-CB96-97D7-F0C61790A3BA}"/>
              </a:ext>
            </a:extLst>
          </p:cNvPr>
          <p:cNvGrpSpPr/>
          <p:nvPr/>
        </p:nvGrpSpPr>
        <p:grpSpPr>
          <a:xfrm>
            <a:off x="4235541" y="6287155"/>
            <a:ext cx="281160" cy="163440"/>
            <a:chOff x="4235541" y="6287155"/>
            <a:chExt cx="28116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DCD31A9-BA04-6395-D9CF-4788E761B42A}"/>
                    </a:ext>
                  </a:extLst>
                </p14:cNvPr>
                <p14:cNvContentPartPr/>
                <p14:nvPr/>
              </p14:nvContentPartPr>
              <p14:xfrm>
                <a:off x="4239501" y="6386875"/>
                <a:ext cx="81000" cy="6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DCD31A9-BA04-6395-D9CF-4788E761B4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30861" y="6377875"/>
                  <a:ext cx="98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6722FB-4FCD-74A4-5AF8-2E36D04F7437}"/>
                    </a:ext>
                  </a:extLst>
                </p14:cNvPr>
                <p14:cNvContentPartPr/>
                <p14:nvPr/>
              </p14:nvContentPartPr>
              <p14:xfrm>
                <a:off x="4235541" y="6297235"/>
                <a:ext cx="104400" cy="7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6722FB-4FCD-74A4-5AF8-2E36D04F743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26541" y="6288595"/>
                  <a:ext cx="122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C1128E-9ED8-2E03-A3EB-DC315E3A1C07}"/>
                    </a:ext>
                  </a:extLst>
                </p14:cNvPr>
                <p14:cNvContentPartPr/>
                <p14:nvPr/>
              </p14:nvContentPartPr>
              <p14:xfrm>
                <a:off x="4415541" y="6337555"/>
                <a:ext cx="30240" cy="6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C1128E-9ED8-2E03-A3EB-DC315E3A1C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6901" y="6328915"/>
                  <a:ext cx="47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BB925AE-2456-073D-7AEE-09CAF7551D2D}"/>
                    </a:ext>
                  </a:extLst>
                </p14:cNvPr>
                <p14:cNvContentPartPr/>
                <p14:nvPr/>
              </p14:nvContentPartPr>
              <p14:xfrm>
                <a:off x="4404741" y="6287155"/>
                <a:ext cx="111960" cy="2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BB925AE-2456-073D-7AEE-09CAF7551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95741" y="6278515"/>
                  <a:ext cx="1296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A4F9984-A873-5A8A-9B0B-FABAA05C9ED3}"/>
              </a:ext>
            </a:extLst>
          </p:cNvPr>
          <p:cNvGrpSpPr/>
          <p:nvPr/>
        </p:nvGrpSpPr>
        <p:grpSpPr>
          <a:xfrm>
            <a:off x="4788861" y="6325315"/>
            <a:ext cx="855360" cy="142200"/>
            <a:chOff x="4788861" y="6325315"/>
            <a:chExt cx="85536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4B767C-4092-0AC4-76DA-472A911CF5FA}"/>
                    </a:ext>
                  </a:extLst>
                </p14:cNvPr>
                <p14:cNvContentPartPr/>
                <p14:nvPr/>
              </p14:nvContentPartPr>
              <p14:xfrm>
                <a:off x="4788861" y="6333955"/>
                <a:ext cx="24480" cy="115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4B767C-4092-0AC4-76DA-472A911CF5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80221" y="6325315"/>
                  <a:ext cx="42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CF7CDFD-6E6F-2F50-8818-D7DA5B60595F}"/>
                    </a:ext>
                  </a:extLst>
                </p14:cNvPr>
                <p14:cNvContentPartPr/>
                <p14:nvPr/>
              </p14:nvContentPartPr>
              <p14:xfrm>
                <a:off x="4872741" y="6359875"/>
                <a:ext cx="164160" cy="95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CF7CDFD-6E6F-2F50-8818-D7DA5B6059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63741" y="6351235"/>
                  <a:ext cx="181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3FEC51-E27E-B55B-CD4F-FC04B0961FF3}"/>
                    </a:ext>
                  </a:extLst>
                </p14:cNvPr>
                <p14:cNvContentPartPr/>
                <p14:nvPr/>
              </p14:nvContentPartPr>
              <p14:xfrm>
                <a:off x="5061021" y="6336475"/>
                <a:ext cx="92160" cy="131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3FEC51-E27E-B55B-CD4F-FC04B0961FF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52381" y="632783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3D93BB-D2CF-9137-B95F-115CDB47E76B}"/>
                    </a:ext>
                  </a:extLst>
                </p14:cNvPr>
                <p14:cNvContentPartPr/>
                <p14:nvPr/>
              </p14:nvContentPartPr>
              <p14:xfrm>
                <a:off x="5172261" y="6396595"/>
                <a:ext cx="105120" cy="6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3D93BB-D2CF-9137-B95F-115CDB47E76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63621" y="6387955"/>
                  <a:ext cx="122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13E8EB-71C5-DFC6-00DA-43EB267D1AC3}"/>
                    </a:ext>
                  </a:extLst>
                </p14:cNvPr>
                <p14:cNvContentPartPr/>
                <p14:nvPr/>
              </p14:nvContentPartPr>
              <p14:xfrm>
                <a:off x="5184141" y="6325315"/>
                <a:ext cx="109080" cy="7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13E8EB-71C5-DFC6-00DA-43EB267D1A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75141" y="6316675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CFA840-5807-A12E-5EAB-D93BAED6D64F}"/>
                    </a:ext>
                  </a:extLst>
                </p14:cNvPr>
                <p14:cNvContentPartPr/>
                <p14:nvPr/>
              </p14:nvContentPartPr>
              <p14:xfrm>
                <a:off x="5378541" y="6337915"/>
                <a:ext cx="223920" cy="117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CFA840-5807-A12E-5EAB-D93BAED6D64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69901" y="6329275"/>
                  <a:ext cx="241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75F3C0-B79C-BC4F-2EE5-FBA397E3B0F9}"/>
                    </a:ext>
                  </a:extLst>
                </p14:cNvPr>
                <p14:cNvContentPartPr/>
                <p14:nvPr/>
              </p14:nvContentPartPr>
              <p14:xfrm>
                <a:off x="5517501" y="6443035"/>
                <a:ext cx="126720" cy="4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75F3C0-B79C-BC4F-2EE5-FBA397E3B0F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8861" y="6434035"/>
                  <a:ext cx="1443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48130-3430-6CD9-709F-87EAB4EC9E18}"/>
              </a:ext>
            </a:extLst>
          </p:cNvPr>
          <p:cNvGrpSpPr/>
          <p:nvPr/>
        </p:nvGrpSpPr>
        <p:grpSpPr>
          <a:xfrm>
            <a:off x="4104141" y="5850115"/>
            <a:ext cx="1142280" cy="252000"/>
            <a:chOff x="4104141" y="5850115"/>
            <a:chExt cx="114228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25C67A-C6F9-6546-540B-87FCC52AB6F5}"/>
                    </a:ext>
                  </a:extLst>
                </p14:cNvPr>
                <p14:cNvContentPartPr/>
                <p14:nvPr/>
              </p14:nvContentPartPr>
              <p14:xfrm>
                <a:off x="4104141" y="5894395"/>
                <a:ext cx="117360" cy="13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25C67A-C6F9-6546-540B-87FCC52AB6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95141" y="5885395"/>
                  <a:ext cx="135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D2C0EA-C8D1-939F-0179-EB1F6E81ABBB}"/>
                    </a:ext>
                  </a:extLst>
                </p14:cNvPr>
                <p14:cNvContentPartPr/>
                <p14:nvPr/>
              </p14:nvContentPartPr>
              <p14:xfrm>
                <a:off x="4256421" y="5955595"/>
                <a:ext cx="112680" cy="72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D2C0EA-C8D1-939F-0179-EB1F6E81ABB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47781" y="5946595"/>
                  <a:ext cx="13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3088951-7275-B893-C50C-546E322F2A88}"/>
                    </a:ext>
                  </a:extLst>
                </p14:cNvPr>
                <p14:cNvContentPartPr/>
                <p14:nvPr/>
              </p14:nvContentPartPr>
              <p14:xfrm>
                <a:off x="4278381" y="5867755"/>
                <a:ext cx="124920" cy="8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3088951-7275-B893-C50C-546E322F2A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69381" y="5859115"/>
                  <a:ext cx="14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557CDB-F7B1-328B-AF0D-67C11238874C}"/>
                    </a:ext>
                  </a:extLst>
                </p14:cNvPr>
                <p14:cNvContentPartPr/>
                <p14:nvPr/>
              </p14:nvContentPartPr>
              <p14:xfrm>
                <a:off x="4433181" y="5913115"/>
                <a:ext cx="142920" cy="10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557CDB-F7B1-328B-AF0D-67C1123887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24541" y="5904115"/>
                  <a:ext cx="160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A9F8A0-EAC7-777F-E6E6-F626C88EF767}"/>
                    </a:ext>
                  </a:extLst>
                </p14:cNvPr>
                <p14:cNvContentPartPr/>
                <p14:nvPr/>
              </p14:nvContentPartPr>
              <p14:xfrm>
                <a:off x="4601301" y="5950195"/>
                <a:ext cx="99720" cy="69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A9F8A0-EAC7-777F-E6E6-F626C88EF7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92301" y="5941555"/>
                  <a:ext cx="11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0BBAEE-31EE-3D60-AE70-00A66E1852C6}"/>
                    </a:ext>
                  </a:extLst>
                </p14:cNvPr>
                <p14:cNvContentPartPr/>
                <p14:nvPr/>
              </p14:nvContentPartPr>
              <p14:xfrm>
                <a:off x="4618221" y="5876035"/>
                <a:ext cx="84600" cy="79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0BBAEE-31EE-3D60-AE70-00A66E1852C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09221" y="5867035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2F7828-F6AF-CA7B-59E1-DFBFC90AF21E}"/>
                    </a:ext>
                  </a:extLst>
                </p14:cNvPr>
                <p14:cNvContentPartPr/>
                <p14:nvPr/>
              </p14:nvContentPartPr>
              <p14:xfrm>
                <a:off x="4758621" y="5915635"/>
                <a:ext cx="141480" cy="9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2F7828-F6AF-CA7B-59E1-DFBFC90AF2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49621" y="5906995"/>
                  <a:ext cx="159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5D08B09-321E-F369-AF68-A44627241966}"/>
                    </a:ext>
                  </a:extLst>
                </p14:cNvPr>
                <p14:cNvContentPartPr/>
                <p14:nvPr/>
              </p14:nvContentPartPr>
              <p14:xfrm>
                <a:off x="4947621" y="5912755"/>
                <a:ext cx="27360" cy="65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5D08B09-321E-F369-AF68-A446272419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38621" y="5904115"/>
                  <a:ext cx="4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3CE6E2-748D-68AB-E882-F6BB07493752}"/>
                    </a:ext>
                  </a:extLst>
                </p14:cNvPr>
                <p14:cNvContentPartPr/>
                <p14:nvPr/>
              </p14:nvContentPartPr>
              <p14:xfrm>
                <a:off x="4921341" y="5850115"/>
                <a:ext cx="12096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3CE6E2-748D-68AB-E882-F6BB0749375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12341" y="5841475"/>
                  <a:ext cx="138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743B5F-B3FD-ABF5-10A8-73B6A740692B}"/>
                    </a:ext>
                  </a:extLst>
                </p14:cNvPr>
                <p14:cNvContentPartPr/>
                <p14:nvPr/>
              </p14:nvContentPartPr>
              <p14:xfrm>
                <a:off x="5060661" y="5890075"/>
                <a:ext cx="116640" cy="7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743B5F-B3FD-ABF5-10A8-73B6A74069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51661" y="5881075"/>
                  <a:ext cx="134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96F476-5EA0-9FD0-0E69-4BBE60D459F5}"/>
                    </a:ext>
                  </a:extLst>
                </p14:cNvPr>
                <p14:cNvContentPartPr/>
                <p14:nvPr/>
              </p14:nvContentPartPr>
              <p14:xfrm>
                <a:off x="4104861" y="6080155"/>
                <a:ext cx="88560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96F476-5EA0-9FD0-0E69-4BBE60D459F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96221" y="6071515"/>
                  <a:ext cx="903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E3CE45F-A50D-3638-5DDF-46C4D1C079DF}"/>
                    </a:ext>
                  </a:extLst>
                </p14:cNvPr>
                <p14:cNvContentPartPr/>
                <p14:nvPr/>
              </p14:nvContentPartPr>
              <p14:xfrm>
                <a:off x="5235981" y="5918515"/>
                <a:ext cx="3240" cy="2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E3CE45F-A50D-3638-5DDF-46C4D1C079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7341" y="5909875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8785519-622A-96A9-3FFA-272608DDF4CB}"/>
                    </a:ext>
                  </a:extLst>
                </p14:cNvPr>
                <p14:cNvContentPartPr/>
                <p14:nvPr/>
              </p14:nvContentPartPr>
              <p14:xfrm>
                <a:off x="5239581" y="5988355"/>
                <a:ext cx="6840" cy="40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8785519-622A-96A9-3FFA-272608DDF4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30941" y="5979355"/>
                  <a:ext cx="2448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535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DAB74-D8C4-922C-9362-5B7881A9B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39" y="1333318"/>
            <a:ext cx="602032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E46237-6960-B52E-F38C-B86741DEA6C8}"/>
              </a:ext>
            </a:extLst>
          </p:cNvPr>
          <p:cNvGrpSpPr/>
          <p:nvPr/>
        </p:nvGrpSpPr>
        <p:grpSpPr>
          <a:xfrm>
            <a:off x="135798" y="144932"/>
            <a:ext cx="385560" cy="291960"/>
            <a:chOff x="135798" y="144932"/>
            <a:chExt cx="3855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8406AD-CF2F-1982-0E23-284EC3E85711}"/>
                    </a:ext>
                  </a:extLst>
                </p14:cNvPr>
                <p14:cNvContentPartPr/>
                <p14:nvPr/>
              </p14:nvContentPartPr>
              <p14:xfrm>
                <a:off x="216438" y="248972"/>
                <a:ext cx="122400" cy="102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8406AD-CF2F-1982-0E23-284EC3E857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7798" y="239972"/>
                  <a:ext cx="140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014313-B181-E935-1181-3BB28B68583B}"/>
                    </a:ext>
                  </a:extLst>
                </p14:cNvPr>
                <p14:cNvContentPartPr/>
                <p14:nvPr/>
              </p14:nvContentPartPr>
              <p14:xfrm>
                <a:off x="345678" y="236732"/>
                <a:ext cx="109080" cy="9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014313-B181-E935-1181-3BB28B6858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038" y="227732"/>
                  <a:ext cx="126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D6547B-2D86-DAAB-B5E8-788776A06743}"/>
                    </a:ext>
                  </a:extLst>
                </p14:cNvPr>
                <p14:cNvContentPartPr/>
                <p14:nvPr/>
              </p14:nvContentPartPr>
              <p14:xfrm>
                <a:off x="135798" y="144932"/>
                <a:ext cx="385560" cy="29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D6547B-2D86-DAAB-B5E8-788776A067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798" y="136292"/>
                  <a:ext cx="403200" cy="30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9BA51A-9990-5349-4B4F-DE2ADB47C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4" y="80148"/>
            <a:ext cx="6187976" cy="4077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F9C91-EF01-1855-B886-1141EA763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48" y="3634461"/>
            <a:ext cx="5441152" cy="32235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D6051A0-A0CE-2EFB-BB16-070611920ABF}"/>
              </a:ext>
            </a:extLst>
          </p:cNvPr>
          <p:cNvGrpSpPr/>
          <p:nvPr/>
        </p:nvGrpSpPr>
        <p:grpSpPr>
          <a:xfrm>
            <a:off x="9055373" y="3271101"/>
            <a:ext cx="725422" cy="243887"/>
            <a:chOff x="8923398" y="3143372"/>
            <a:chExt cx="4604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9371A0-DA51-6770-0D41-8C2033844958}"/>
                    </a:ext>
                  </a:extLst>
                </p14:cNvPr>
                <p14:cNvContentPartPr/>
                <p14:nvPr/>
              </p14:nvContentPartPr>
              <p14:xfrm>
                <a:off x="8946438" y="3174692"/>
                <a:ext cx="209520" cy="9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9371A0-DA51-6770-0D41-8C20338449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40948" y="3169205"/>
                  <a:ext cx="220728" cy="107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698AAB-B079-9500-B566-C2618D54E754}"/>
                    </a:ext>
                  </a:extLst>
                </p14:cNvPr>
                <p14:cNvContentPartPr/>
                <p14:nvPr/>
              </p14:nvContentPartPr>
              <p14:xfrm>
                <a:off x="9194838" y="3191252"/>
                <a:ext cx="18000" cy="5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698AAB-B079-9500-B566-C2618D54E7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89069" y="3185528"/>
                  <a:ext cx="29308" cy="65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2AD703-D50B-8AB1-14E0-368243795167}"/>
                    </a:ext>
                  </a:extLst>
                </p14:cNvPr>
                <p14:cNvContentPartPr/>
                <p14:nvPr/>
              </p14:nvContentPartPr>
              <p14:xfrm>
                <a:off x="9159198" y="3143372"/>
                <a:ext cx="91080" cy="2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2AD703-D50B-8AB1-14E0-3682437951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3706" y="3137836"/>
                  <a:ext cx="102293" cy="35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E76DA6-4EEC-039A-E5F1-5CE4385B0F12}"/>
                    </a:ext>
                  </a:extLst>
                </p14:cNvPr>
                <p14:cNvContentPartPr/>
                <p14:nvPr/>
              </p14:nvContentPartPr>
              <p14:xfrm>
                <a:off x="9259278" y="3145892"/>
                <a:ext cx="124560" cy="10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E76DA6-4EEC-039A-E5F1-5CE4385B0F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53783" y="3140176"/>
                  <a:ext cx="135780" cy="112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6B226E-F862-6F16-75BC-EE38709D20EE}"/>
                    </a:ext>
                  </a:extLst>
                </p14:cNvPr>
                <p14:cNvContentPartPr/>
                <p14:nvPr/>
              </p14:nvContentPartPr>
              <p14:xfrm>
                <a:off x="8923398" y="3273692"/>
                <a:ext cx="429120" cy="24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6B226E-F862-6F16-75BC-EE38709D20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17914" y="3268149"/>
                  <a:ext cx="440316" cy="3579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12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C4087-2E17-AD40-8B41-505835989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1" y="0"/>
            <a:ext cx="5367946" cy="3723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B4B80-0F7C-D90E-72DA-7CD3FDC1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982"/>
            <a:ext cx="4479718" cy="3085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9F664-DCCE-C5D9-0301-50509F339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14" y="3710667"/>
            <a:ext cx="5380186" cy="314733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4F1BB7B-18B4-2561-AD63-8C30165B1316}"/>
              </a:ext>
            </a:extLst>
          </p:cNvPr>
          <p:cNvGrpSpPr/>
          <p:nvPr/>
        </p:nvGrpSpPr>
        <p:grpSpPr>
          <a:xfrm>
            <a:off x="422440" y="2952435"/>
            <a:ext cx="1135080" cy="406440"/>
            <a:chOff x="422440" y="2952435"/>
            <a:chExt cx="11350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225A02-3156-6C8D-6E07-19F3E304A6CB}"/>
                    </a:ext>
                  </a:extLst>
                </p14:cNvPr>
                <p14:cNvContentPartPr/>
                <p14:nvPr/>
              </p14:nvContentPartPr>
              <p14:xfrm>
                <a:off x="422440" y="2964315"/>
                <a:ext cx="255240" cy="13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225A02-3156-6C8D-6E07-19F3E304A6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3440" y="2955315"/>
                  <a:ext cx="27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3B07024-C53E-2F60-3635-A1D446C3EC44}"/>
                    </a:ext>
                  </a:extLst>
                </p14:cNvPr>
                <p14:cNvContentPartPr/>
                <p14:nvPr/>
              </p14:nvContentPartPr>
              <p14:xfrm>
                <a:off x="735640" y="3085995"/>
                <a:ext cx="27360" cy="1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3B07024-C53E-2F60-3635-A1D446C3EC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7000" y="3076995"/>
                  <a:ext cx="45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1CCB89-70FE-00A8-E49F-DC22319F1CBA}"/>
                    </a:ext>
                  </a:extLst>
                </p14:cNvPr>
                <p14:cNvContentPartPr/>
                <p14:nvPr/>
              </p14:nvContentPartPr>
              <p14:xfrm>
                <a:off x="678760" y="2967195"/>
                <a:ext cx="142920" cy="13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1CCB89-70FE-00A8-E49F-DC22319F1C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120" y="2958195"/>
                  <a:ext cx="160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A40BA8-EF42-1848-61CC-999461862D20}"/>
                    </a:ext>
                  </a:extLst>
                </p14:cNvPr>
                <p14:cNvContentPartPr/>
                <p14:nvPr/>
              </p14:nvContentPartPr>
              <p14:xfrm>
                <a:off x="856240" y="2953515"/>
                <a:ext cx="126720" cy="11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A40BA8-EF42-1848-61CC-999461862D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7600" y="2944875"/>
                  <a:ext cx="144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FE1E24-5E42-6C1E-7BFE-562849FC32D8}"/>
                    </a:ext>
                  </a:extLst>
                </p14:cNvPr>
                <p14:cNvContentPartPr/>
                <p14:nvPr/>
              </p14:nvContentPartPr>
              <p14:xfrm>
                <a:off x="1274560" y="2952435"/>
                <a:ext cx="106920" cy="11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FE1E24-5E42-6C1E-7BFE-562849FC32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5920" y="2943435"/>
                  <a:ext cx="124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9C97CA-2568-45D8-A320-B8B0D8E8769B}"/>
                    </a:ext>
                  </a:extLst>
                </p14:cNvPr>
                <p14:cNvContentPartPr/>
                <p14:nvPr/>
              </p14:nvContentPartPr>
              <p14:xfrm>
                <a:off x="1431520" y="2972955"/>
                <a:ext cx="39600" cy="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9C97CA-2568-45D8-A320-B8B0D8E876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2520" y="2964315"/>
                  <a:ext cx="57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C6E486-93A4-86CA-8206-791C4C42EFAA}"/>
                    </a:ext>
                  </a:extLst>
                </p14:cNvPr>
                <p14:cNvContentPartPr/>
                <p14:nvPr/>
              </p14:nvContentPartPr>
              <p14:xfrm>
                <a:off x="650320" y="3202995"/>
                <a:ext cx="128520" cy="15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C6E486-93A4-86CA-8206-791C4C42EF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320" y="3194355"/>
                  <a:ext cx="146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394E4D-0564-C6EE-B484-B6C6CE64D1BD}"/>
                    </a:ext>
                  </a:extLst>
                </p14:cNvPr>
                <p14:cNvContentPartPr/>
                <p14:nvPr/>
              </p14:nvContentPartPr>
              <p14:xfrm>
                <a:off x="680200" y="3308115"/>
                <a:ext cx="116640" cy="7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394E4D-0564-C6EE-B484-B6C6CE64D1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200" y="3299475"/>
                  <a:ext cx="134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6A9F58-BD94-7BE2-25D0-8CB57A23B13C}"/>
                    </a:ext>
                  </a:extLst>
                </p14:cNvPr>
                <p14:cNvContentPartPr/>
                <p14:nvPr/>
              </p14:nvContentPartPr>
              <p14:xfrm>
                <a:off x="824920" y="3229995"/>
                <a:ext cx="98640" cy="12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6A9F58-BD94-7BE2-25D0-8CB57A23B1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5920" y="3221355"/>
                  <a:ext cx="116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D3E2A4-80D3-251F-89F9-C40E81C71B0D}"/>
                    </a:ext>
                  </a:extLst>
                </p14:cNvPr>
                <p14:cNvContentPartPr/>
                <p14:nvPr/>
              </p14:nvContentPartPr>
              <p14:xfrm>
                <a:off x="981880" y="3170955"/>
                <a:ext cx="10116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D3E2A4-80D3-251F-89F9-C40E81C71B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3240" y="3162315"/>
                  <a:ext cx="11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B20DF2-0B93-BF33-85DB-9406C837DD61}"/>
                    </a:ext>
                  </a:extLst>
                </p14:cNvPr>
                <p14:cNvContentPartPr/>
                <p14:nvPr/>
              </p14:nvContentPartPr>
              <p14:xfrm>
                <a:off x="1085200" y="3232155"/>
                <a:ext cx="135360" cy="7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B20DF2-0B93-BF33-85DB-9406C837DD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6200" y="3223515"/>
                  <a:ext cx="153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E66E28-2E6D-6C56-2FE7-7F27327812CB}"/>
                    </a:ext>
                  </a:extLst>
                </p14:cNvPr>
                <p14:cNvContentPartPr/>
                <p14:nvPr/>
              </p14:nvContentPartPr>
              <p14:xfrm>
                <a:off x="1132360" y="3178875"/>
                <a:ext cx="101160" cy="69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E66E28-2E6D-6C56-2FE7-7F27327812C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3720" y="3170235"/>
                  <a:ext cx="118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A5D097-5352-8530-8B4C-33F13243CC56}"/>
                    </a:ext>
                  </a:extLst>
                </p14:cNvPr>
                <p14:cNvContentPartPr/>
                <p14:nvPr/>
              </p14:nvContentPartPr>
              <p14:xfrm>
                <a:off x="1284640" y="3167715"/>
                <a:ext cx="155880" cy="13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A5D097-5352-8530-8B4C-33F13243CC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5640" y="3159075"/>
                  <a:ext cx="173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69F3BC-E6F5-48BA-46BF-959AA4C44665}"/>
                    </a:ext>
                  </a:extLst>
                </p14:cNvPr>
                <p14:cNvContentPartPr/>
                <p14:nvPr/>
              </p14:nvContentPartPr>
              <p14:xfrm>
                <a:off x="1452040" y="3205515"/>
                <a:ext cx="105480" cy="9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69F3BC-E6F5-48BA-46BF-959AA4C446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3040" y="3196875"/>
                  <a:ext cx="1231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A7B9DC-76D7-61D4-0E62-0C2010F8E24F}"/>
              </a:ext>
            </a:extLst>
          </p:cNvPr>
          <p:cNvGrpSpPr/>
          <p:nvPr/>
        </p:nvGrpSpPr>
        <p:grpSpPr>
          <a:xfrm>
            <a:off x="1815280" y="3220995"/>
            <a:ext cx="24480" cy="104400"/>
            <a:chOff x="1815280" y="3220995"/>
            <a:chExt cx="2448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B4F0A5-B6C4-938E-EFA3-2F5F41D58867}"/>
                    </a:ext>
                  </a:extLst>
                </p14:cNvPr>
                <p14:cNvContentPartPr/>
                <p14:nvPr/>
              </p14:nvContentPartPr>
              <p14:xfrm>
                <a:off x="1815280" y="3220995"/>
                <a:ext cx="24480" cy="1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B4F0A5-B6C4-938E-EFA3-2F5F41D588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06640" y="3212355"/>
                  <a:ext cx="42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F5723C-20A1-1899-5B67-9A78BDB318C8}"/>
                    </a:ext>
                  </a:extLst>
                </p14:cNvPr>
                <p14:cNvContentPartPr/>
                <p14:nvPr/>
              </p14:nvContentPartPr>
              <p14:xfrm>
                <a:off x="1834720" y="3294075"/>
                <a:ext cx="432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F5723C-20A1-1899-5B67-9A78BDB318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25720" y="3285435"/>
                  <a:ext cx="21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AE441B-5908-BB42-6444-1224146C5B46}"/>
              </a:ext>
            </a:extLst>
          </p:cNvPr>
          <p:cNvGrpSpPr/>
          <p:nvPr/>
        </p:nvGrpSpPr>
        <p:grpSpPr>
          <a:xfrm>
            <a:off x="9087918" y="3348572"/>
            <a:ext cx="563040" cy="171720"/>
            <a:chOff x="9087918" y="3348572"/>
            <a:chExt cx="56304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A65468-9DC3-4AB7-8214-B2851843FAE0}"/>
                    </a:ext>
                  </a:extLst>
                </p14:cNvPr>
                <p14:cNvContentPartPr/>
                <p14:nvPr/>
              </p14:nvContentPartPr>
              <p14:xfrm>
                <a:off x="9087918" y="3415892"/>
                <a:ext cx="21960" cy="10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A65468-9DC3-4AB7-8214-B2851843FA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78918" y="3407252"/>
                  <a:ext cx="39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7C5C8C-E228-1F4E-B380-C0B62C8762BC}"/>
                    </a:ext>
                  </a:extLst>
                </p14:cNvPr>
                <p14:cNvContentPartPr/>
                <p14:nvPr/>
              </p14:nvContentPartPr>
              <p14:xfrm>
                <a:off x="9108078" y="3349292"/>
                <a:ext cx="259560" cy="14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7C5C8C-E228-1F4E-B380-C0B62C8762B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9438" y="3340652"/>
                  <a:ext cx="277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2B66780-7312-34D7-D6CD-B8C9095429A3}"/>
                    </a:ext>
                  </a:extLst>
                </p14:cNvPr>
                <p14:cNvContentPartPr/>
                <p14:nvPr/>
              </p14:nvContentPartPr>
              <p14:xfrm>
                <a:off x="9237678" y="3348572"/>
                <a:ext cx="129240" cy="73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2B66780-7312-34D7-D6CD-B8C9095429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8678" y="3339932"/>
                  <a:ext cx="146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A24DFC-F4D9-62C4-33A1-CC2FAAE901A6}"/>
                    </a:ext>
                  </a:extLst>
                </p14:cNvPr>
                <p14:cNvContentPartPr/>
                <p14:nvPr/>
              </p14:nvContentPartPr>
              <p14:xfrm>
                <a:off x="9397878" y="3377372"/>
                <a:ext cx="122760" cy="89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A24DFC-F4D9-62C4-33A1-CC2FAAE901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8878" y="3368732"/>
                  <a:ext cx="14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DD7937-67F1-7029-C332-AC151F1CE96D}"/>
                    </a:ext>
                  </a:extLst>
                </p14:cNvPr>
                <p14:cNvContentPartPr/>
                <p14:nvPr/>
              </p14:nvContentPartPr>
              <p14:xfrm>
                <a:off x="9426678" y="3440012"/>
                <a:ext cx="45360" cy="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DD7937-67F1-7029-C332-AC151F1CE9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17678" y="3431372"/>
                  <a:ext cx="63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F65D4F-033B-4546-2E7C-FC6E59A151CC}"/>
                    </a:ext>
                  </a:extLst>
                </p14:cNvPr>
                <p14:cNvContentPartPr/>
                <p14:nvPr/>
              </p14:nvContentPartPr>
              <p14:xfrm>
                <a:off x="9536838" y="3370532"/>
                <a:ext cx="11412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F65D4F-033B-4546-2E7C-FC6E59A151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28198" y="3361532"/>
                  <a:ext cx="1317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D0C824-315B-2B2A-E9B7-C45DFDCF51BB}"/>
              </a:ext>
            </a:extLst>
          </p:cNvPr>
          <p:cNvGrpSpPr/>
          <p:nvPr/>
        </p:nvGrpSpPr>
        <p:grpSpPr>
          <a:xfrm>
            <a:off x="9963798" y="3362252"/>
            <a:ext cx="654840" cy="155880"/>
            <a:chOff x="9963798" y="3362252"/>
            <a:chExt cx="6548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0F405E-7CDC-B62F-60B8-FEEC0A689469}"/>
                    </a:ext>
                  </a:extLst>
                </p14:cNvPr>
                <p14:cNvContentPartPr/>
                <p14:nvPr/>
              </p14:nvContentPartPr>
              <p14:xfrm>
                <a:off x="9963798" y="3375572"/>
                <a:ext cx="227160" cy="142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0F405E-7CDC-B62F-60B8-FEEC0A6894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55158" y="3366572"/>
                  <a:ext cx="24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B2B5BF-3E2D-FFEC-F606-0D66FB5F7371}"/>
                    </a:ext>
                  </a:extLst>
                </p14:cNvPr>
                <p14:cNvContentPartPr/>
                <p14:nvPr/>
              </p14:nvContentPartPr>
              <p14:xfrm>
                <a:off x="10117158" y="3461252"/>
                <a:ext cx="96480" cy="1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B2B5BF-3E2D-FFEC-F606-0D66FB5F737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08158" y="3452252"/>
                  <a:ext cx="114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2A5693-3292-761F-7B46-2D422A015D59}"/>
                    </a:ext>
                  </a:extLst>
                </p14:cNvPr>
                <p14:cNvContentPartPr/>
                <p14:nvPr/>
              </p14:nvContentPartPr>
              <p14:xfrm>
                <a:off x="10232358" y="3386012"/>
                <a:ext cx="226080" cy="11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2A5693-3292-761F-7B46-2D422A015D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23718" y="3377012"/>
                  <a:ext cx="243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85F749-BBD7-ED49-A011-7F84947FEAF5}"/>
                    </a:ext>
                  </a:extLst>
                </p14:cNvPr>
                <p14:cNvContentPartPr/>
                <p14:nvPr/>
              </p14:nvContentPartPr>
              <p14:xfrm>
                <a:off x="10355838" y="3362252"/>
                <a:ext cx="114840" cy="78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85F749-BBD7-ED49-A011-7F84947FEA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46838" y="3353252"/>
                  <a:ext cx="132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BC38B2-232B-F097-05A1-C316B9CA3EF3}"/>
                    </a:ext>
                  </a:extLst>
                </p14:cNvPr>
                <p14:cNvContentPartPr/>
                <p14:nvPr/>
              </p14:nvContentPartPr>
              <p14:xfrm>
                <a:off x="10614318" y="3417692"/>
                <a:ext cx="432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BC38B2-232B-F097-05A1-C316B9CA3E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05678" y="3409052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8D2852-7AA0-7415-A3EC-B48079D3A4DB}"/>
                    </a:ext>
                  </a:extLst>
                </p14:cNvPr>
                <p14:cNvContentPartPr/>
                <p14:nvPr/>
              </p14:nvContentPartPr>
              <p14:xfrm>
                <a:off x="10587318" y="3448292"/>
                <a:ext cx="9720" cy="27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8D2852-7AA0-7415-A3EC-B48079D3A4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78678" y="3439292"/>
                  <a:ext cx="2736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8A79DF4-8092-503D-04B9-7FCFFF8D761A}"/>
                  </a:ext>
                </a:extLst>
              </p14:cNvPr>
              <p14:cNvContentPartPr/>
              <p14:nvPr/>
            </p14:nvContentPartPr>
            <p14:xfrm>
              <a:off x="8857518" y="6617372"/>
              <a:ext cx="81000" cy="31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8A79DF4-8092-503D-04B9-7FCFFF8D761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821878" y="6545732"/>
                <a:ext cx="152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37BFF0D-29E8-3E1A-C7BA-AE40DFB00465}"/>
                  </a:ext>
                </a:extLst>
              </p14:cNvPr>
              <p14:cNvContentPartPr/>
              <p14:nvPr/>
            </p14:nvContentPartPr>
            <p14:xfrm>
              <a:off x="8867238" y="6701972"/>
              <a:ext cx="57960" cy="14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37BFF0D-29E8-3E1A-C7BA-AE40DFB0046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831598" y="6630332"/>
                <a:ext cx="1296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BDC436-B771-77BD-FF92-2B3E028BBA7D}"/>
                  </a:ext>
                </a:extLst>
              </p14:cNvPr>
              <p14:cNvContentPartPr/>
              <p14:nvPr/>
            </p14:nvContentPartPr>
            <p14:xfrm>
              <a:off x="7884438" y="5057492"/>
              <a:ext cx="721440" cy="22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BDC436-B771-77BD-FF92-2B3E028BBA7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48798" y="4985852"/>
                <a:ext cx="793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D9B475D-56E4-D81D-661D-76ABD4FA15F0}"/>
                  </a:ext>
                </a:extLst>
              </p14:cNvPr>
              <p14:cNvContentPartPr/>
              <p14:nvPr/>
            </p14:nvContentPartPr>
            <p14:xfrm>
              <a:off x="7902078" y="6039572"/>
              <a:ext cx="730080" cy="1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D9B475D-56E4-D81D-661D-76ABD4FA15F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866438" y="5967932"/>
                <a:ext cx="801720" cy="1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434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08EFD-581A-CD21-36B4-97F999F3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09" y="845128"/>
            <a:ext cx="7602747" cy="518541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D171849-BFFD-ACCF-A3A9-D2BD9754C79B}"/>
              </a:ext>
            </a:extLst>
          </p:cNvPr>
          <p:cNvGrpSpPr/>
          <p:nvPr/>
        </p:nvGrpSpPr>
        <p:grpSpPr>
          <a:xfrm>
            <a:off x="10499838" y="4705412"/>
            <a:ext cx="614880" cy="238320"/>
            <a:chOff x="10499838" y="4705412"/>
            <a:chExt cx="6148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0EDC08-FAC1-8483-50A9-AE1DFC23CD8B}"/>
                    </a:ext>
                  </a:extLst>
                </p14:cNvPr>
                <p14:cNvContentPartPr/>
                <p14:nvPr/>
              </p14:nvContentPartPr>
              <p14:xfrm>
                <a:off x="10801158" y="4718372"/>
                <a:ext cx="158760" cy="14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0EDC08-FAC1-8483-50A9-AE1DFC23CD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92158" y="4709732"/>
                  <a:ext cx="176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F6BFDC-EA2A-5C63-5149-FE4AED05A807}"/>
                    </a:ext>
                  </a:extLst>
                </p14:cNvPr>
                <p14:cNvContentPartPr/>
                <p14:nvPr/>
              </p14:nvContentPartPr>
              <p14:xfrm>
                <a:off x="10951998" y="4705412"/>
                <a:ext cx="157680" cy="13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F6BFDC-EA2A-5C63-5149-FE4AED05A8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3358" y="4696412"/>
                  <a:ext cx="175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8B5F81-967A-052A-6DFA-3277125E2DB7}"/>
                    </a:ext>
                  </a:extLst>
                </p14:cNvPr>
                <p14:cNvContentPartPr/>
                <p14:nvPr/>
              </p14:nvContentPartPr>
              <p14:xfrm>
                <a:off x="10526838" y="4741052"/>
                <a:ext cx="181080" cy="13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8B5F81-967A-052A-6DFA-3277125E2D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7838" y="4732412"/>
                  <a:ext cx="19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5F43D1-72A5-BFF3-317C-48E193962CDA}"/>
                    </a:ext>
                  </a:extLst>
                </p14:cNvPr>
                <p14:cNvContentPartPr/>
                <p14:nvPr/>
              </p14:nvContentPartPr>
              <p14:xfrm>
                <a:off x="10720878" y="4783892"/>
                <a:ext cx="100800" cy="7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5F43D1-72A5-BFF3-317C-48E193962C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2238" y="4775252"/>
                  <a:ext cx="118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D1E69B-4B4C-507E-0CF2-D4BDDD8CFA60}"/>
                    </a:ext>
                  </a:extLst>
                </p14:cNvPr>
                <p14:cNvContentPartPr/>
                <p14:nvPr/>
              </p14:nvContentPartPr>
              <p14:xfrm>
                <a:off x="10499838" y="4902332"/>
                <a:ext cx="61488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D1E69B-4B4C-507E-0CF2-D4BDDD8CFA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90838" y="4893332"/>
                  <a:ext cx="632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1CB78A-F4D5-24F7-28A9-F7CF6ADCAD9D}"/>
              </a:ext>
            </a:extLst>
          </p:cNvPr>
          <p:cNvGrpSpPr/>
          <p:nvPr/>
        </p:nvGrpSpPr>
        <p:grpSpPr>
          <a:xfrm>
            <a:off x="10107798" y="5033732"/>
            <a:ext cx="1254960" cy="205920"/>
            <a:chOff x="10107798" y="5033732"/>
            <a:chExt cx="125496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F8EE3F-7969-D815-C9CF-EF1E6ABFEE71}"/>
                    </a:ext>
                  </a:extLst>
                </p14:cNvPr>
                <p14:cNvContentPartPr/>
                <p14:nvPr/>
              </p14:nvContentPartPr>
              <p14:xfrm>
                <a:off x="10107798" y="5119412"/>
                <a:ext cx="294840" cy="12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F8EE3F-7969-D815-C9CF-EF1E6ABFEE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98798" y="5110412"/>
                  <a:ext cx="312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1D3E56-561A-8FCD-4D63-1EB90D1840F2}"/>
                    </a:ext>
                  </a:extLst>
                </p14:cNvPr>
                <p14:cNvContentPartPr/>
                <p14:nvPr/>
              </p14:nvContentPartPr>
              <p14:xfrm>
                <a:off x="10331718" y="5107172"/>
                <a:ext cx="74520" cy="3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1D3E56-561A-8FCD-4D63-1EB90D1840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23078" y="5098172"/>
                  <a:ext cx="92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7DB717-5710-0741-90E3-429CB82A6CCA}"/>
                    </a:ext>
                  </a:extLst>
                </p14:cNvPr>
                <p14:cNvContentPartPr/>
                <p14:nvPr/>
              </p14:nvContentPartPr>
              <p14:xfrm>
                <a:off x="10320198" y="5157932"/>
                <a:ext cx="71640" cy="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7DB717-5710-0741-90E3-429CB82A6C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11198" y="5148932"/>
                  <a:ext cx="89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B92D1C-F561-C951-8C3E-B9D150B2A8E8}"/>
                    </a:ext>
                  </a:extLst>
                </p14:cNvPr>
                <p14:cNvContentPartPr/>
                <p14:nvPr/>
              </p14:nvContentPartPr>
              <p14:xfrm>
                <a:off x="10460238" y="5104652"/>
                <a:ext cx="421920" cy="10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B92D1C-F561-C951-8C3E-B9D150B2A8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51238" y="5096012"/>
                  <a:ext cx="439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90B81D-1AAF-7EE7-1DD9-83C55709564B}"/>
                    </a:ext>
                  </a:extLst>
                </p14:cNvPr>
                <p14:cNvContentPartPr/>
                <p14:nvPr/>
              </p14:nvContentPartPr>
              <p14:xfrm>
                <a:off x="10899798" y="5072612"/>
                <a:ext cx="12024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E90B81D-1AAF-7EE7-1DD9-83C5570956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91158" y="5063612"/>
                  <a:ext cx="137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46692A-B7F8-C926-DF71-048DC5E8BBC4}"/>
                    </a:ext>
                  </a:extLst>
                </p14:cNvPr>
                <p14:cNvContentPartPr/>
                <p14:nvPr/>
              </p14:nvContentPartPr>
              <p14:xfrm>
                <a:off x="10973238" y="5072612"/>
                <a:ext cx="234000" cy="13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46692A-B7F8-C926-DF71-048DC5E8BB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64238" y="5063612"/>
                  <a:ext cx="251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3914A-8F04-2E2D-8A85-E8BD7F5F432D}"/>
                    </a:ext>
                  </a:extLst>
                </p14:cNvPr>
                <p14:cNvContentPartPr/>
                <p14:nvPr/>
              </p14:nvContentPartPr>
              <p14:xfrm>
                <a:off x="11116518" y="5033732"/>
                <a:ext cx="246240" cy="13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3914A-8F04-2E2D-8A85-E8BD7F5F43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07518" y="5025092"/>
                  <a:ext cx="2638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C14613-4F65-58F6-0222-1F894884D681}"/>
              </a:ext>
            </a:extLst>
          </p:cNvPr>
          <p:cNvGrpSpPr/>
          <p:nvPr/>
        </p:nvGrpSpPr>
        <p:grpSpPr>
          <a:xfrm>
            <a:off x="10637718" y="5344052"/>
            <a:ext cx="140400" cy="84600"/>
            <a:chOff x="10637718" y="5344052"/>
            <a:chExt cx="14040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FA4A5D-E8F5-9501-FB93-75D45C526179}"/>
                    </a:ext>
                  </a:extLst>
                </p14:cNvPr>
                <p14:cNvContentPartPr/>
                <p14:nvPr/>
              </p14:nvContentPartPr>
              <p14:xfrm>
                <a:off x="10674798" y="5344052"/>
                <a:ext cx="10332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FA4A5D-E8F5-9501-FB93-75D45C5261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65798" y="5335052"/>
                  <a:ext cx="120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F0026A-A3C6-8ECA-FBB4-B3DAA77FDD8F}"/>
                    </a:ext>
                  </a:extLst>
                </p14:cNvPr>
                <p14:cNvContentPartPr/>
                <p14:nvPr/>
              </p14:nvContentPartPr>
              <p14:xfrm>
                <a:off x="10637718" y="5418212"/>
                <a:ext cx="131400" cy="1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F0026A-A3C6-8ECA-FBB4-B3DAA77FDD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29078" y="5409572"/>
                  <a:ext cx="1490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62A55C-EA0B-CCD1-E5D8-B1920AA7C984}"/>
              </a:ext>
            </a:extLst>
          </p:cNvPr>
          <p:cNvGrpSpPr/>
          <p:nvPr/>
        </p:nvGrpSpPr>
        <p:grpSpPr>
          <a:xfrm>
            <a:off x="10147038" y="5558678"/>
            <a:ext cx="1636200" cy="497454"/>
            <a:chOff x="10147038" y="5558678"/>
            <a:chExt cx="1636200" cy="4974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C1BBFB-56CF-F75E-32AB-044B7AB62394}"/>
                    </a:ext>
                  </a:extLst>
                </p14:cNvPr>
                <p14:cNvContentPartPr/>
                <p14:nvPr/>
              </p14:nvContentPartPr>
              <p14:xfrm>
                <a:off x="10324975" y="5647958"/>
                <a:ext cx="1749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C1BBFB-56CF-F75E-32AB-044B7AB623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15975" y="5638958"/>
                  <a:ext cx="192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281778-25D5-D2AB-A3CA-773334F955F6}"/>
                    </a:ext>
                  </a:extLst>
                </p14:cNvPr>
                <p14:cNvContentPartPr/>
                <p14:nvPr/>
              </p14:nvContentPartPr>
              <p14:xfrm>
                <a:off x="10592455" y="5558678"/>
                <a:ext cx="658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281778-25D5-D2AB-A3CA-773334F955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83815" y="5550038"/>
                  <a:ext cx="83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BC36EF-3B99-9BEF-74EA-710EC253D3AB}"/>
                    </a:ext>
                  </a:extLst>
                </p14:cNvPr>
                <p14:cNvContentPartPr/>
                <p14:nvPr/>
              </p14:nvContentPartPr>
              <p14:xfrm>
                <a:off x="10995295" y="5609438"/>
                <a:ext cx="180720" cy="9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BC36EF-3B99-9BEF-74EA-710EC253D3A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86655" y="5600438"/>
                  <a:ext cx="198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9DF437-33CF-8018-2421-1F8573B02638}"/>
                    </a:ext>
                  </a:extLst>
                </p14:cNvPr>
                <p14:cNvContentPartPr/>
                <p14:nvPr/>
              </p14:nvContentPartPr>
              <p14:xfrm>
                <a:off x="10147038" y="5953172"/>
                <a:ext cx="19800" cy="9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9DF437-33CF-8018-2421-1F8573B026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38038" y="5944172"/>
                  <a:ext cx="37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493AF5-BA2C-F4EF-EE7C-C478FF75A071}"/>
                    </a:ext>
                  </a:extLst>
                </p14:cNvPr>
                <p14:cNvContentPartPr/>
                <p14:nvPr/>
              </p14:nvContentPartPr>
              <p14:xfrm>
                <a:off x="10207878" y="5970092"/>
                <a:ext cx="79200" cy="8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493AF5-BA2C-F4EF-EE7C-C478FF75A0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98878" y="5961092"/>
                  <a:ext cx="96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48BD47-8B09-E778-C116-F4CC611A9DA9}"/>
                    </a:ext>
                  </a:extLst>
                </p14:cNvPr>
                <p14:cNvContentPartPr/>
                <p14:nvPr/>
              </p14:nvContentPartPr>
              <p14:xfrm>
                <a:off x="10401918" y="5946692"/>
                <a:ext cx="6840" cy="7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48BD47-8B09-E778-C116-F4CC611A9D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93278" y="5937692"/>
                  <a:ext cx="24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8E3322-1738-11B0-EF81-94BE75291D85}"/>
                    </a:ext>
                  </a:extLst>
                </p14:cNvPr>
                <p14:cNvContentPartPr/>
                <p14:nvPr/>
              </p14:nvContentPartPr>
              <p14:xfrm>
                <a:off x="10360878" y="5932652"/>
                <a:ext cx="249120" cy="7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8E3322-1738-11B0-EF81-94BE75291D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52238" y="5923652"/>
                  <a:ext cx="266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9988AB-4F53-3574-033A-3EF0FAA5088E}"/>
                    </a:ext>
                  </a:extLst>
                </p14:cNvPr>
                <p14:cNvContentPartPr/>
                <p14:nvPr/>
              </p14:nvContentPartPr>
              <p14:xfrm>
                <a:off x="10490838" y="5894492"/>
                <a:ext cx="124560" cy="5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9988AB-4F53-3574-033A-3EF0FAA5088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82198" y="5885852"/>
                  <a:ext cx="14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05B129-E859-8E36-1100-3772ABF81CBF}"/>
                    </a:ext>
                  </a:extLst>
                </p14:cNvPr>
                <p14:cNvContentPartPr/>
                <p14:nvPr/>
              </p14:nvContentPartPr>
              <p14:xfrm>
                <a:off x="10686318" y="5882612"/>
                <a:ext cx="12492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05B129-E859-8E36-1100-3772ABF81CB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77678" y="5873612"/>
                  <a:ext cx="142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BA2D9E-50CB-F7B3-CBFF-533C3789CF2B}"/>
                    </a:ext>
                  </a:extLst>
                </p14:cNvPr>
                <p14:cNvContentPartPr/>
                <p14:nvPr/>
              </p14:nvContentPartPr>
              <p14:xfrm>
                <a:off x="10848318" y="5867852"/>
                <a:ext cx="247320" cy="10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BA2D9E-50CB-F7B3-CBFF-533C3789CF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39678" y="5859212"/>
                  <a:ext cx="264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1BE04B-E822-293B-511A-7289073946D4}"/>
                    </a:ext>
                  </a:extLst>
                </p14:cNvPr>
                <p14:cNvContentPartPr/>
                <p14:nvPr/>
              </p14:nvContentPartPr>
              <p14:xfrm>
                <a:off x="11186358" y="5839052"/>
                <a:ext cx="106920" cy="115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1BE04B-E822-293B-511A-7289073946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77358" y="5830052"/>
                  <a:ext cx="12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AAB353-9255-3EFF-91E6-B9E819476975}"/>
                    </a:ext>
                  </a:extLst>
                </p14:cNvPr>
                <p14:cNvContentPartPr/>
                <p14:nvPr/>
              </p14:nvContentPartPr>
              <p14:xfrm>
                <a:off x="11177358" y="5893412"/>
                <a:ext cx="105840" cy="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AAB353-9255-3EFF-91E6-B9E8194769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68358" y="5884412"/>
                  <a:ext cx="123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6C509A-31AE-8E0E-B77D-7A1CC6DEFEC7}"/>
                    </a:ext>
                  </a:extLst>
                </p14:cNvPr>
                <p14:cNvContentPartPr/>
                <p14:nvPr/>
              </p14:nvContentPartPr>
              <p14:xfrm>
                <a:off x="11371758" y="5840132"/>
                <a:ext cx="101520" cy="92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6C509A-31AE-8E0E-B77D-7A1CC6DEFEC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363118" y="5831492"/>
                  <a:ext cx="119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3A3A9C-1456-65CD-7F67-697227C3047E}"/>
                    </a:ext>
                  </a:extLst>
                </p14:cNvPr>
                <p14:cNvContentPartPr/>
                <p14:nvPr/>
              </p14:nvContentPartPr>
              <p14:xfrm>
                <a:off x="11469318" y="5823572"/>
                <a:ext cx="231840" cy="11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3A3A9C-1456-65CD-7F67-697227C304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60678" y="5814932"/>
                  <a:ext cx="249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51BE7BD-5166-8E0C-9AB9-9ADBB2AE3665}"/>
                    </a:ext>
                  </a:extLst>
                </p14:cNvPr>
                <p14:cNvContentPartPr/>
                <p14:nvPr/>
              </p14:nvContentPartPr>
              <p14:xfrm>
                <a:off x="11768838" y="5809892"/>
                <a:ext cx="14400" cy="9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51BE7BD-5166-8E0C-9AB9-9ADBB2AE366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60198" y="5800892"/>
                  <a:ext cx="32040" cy="11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712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159E4CD5-31F8-7573-C3AA-C39D9B441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82674" cy="29918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787804B-CEFB-750F-1CD4-47E81F87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" y="2944705"/>
            <a:ext cx="5005179" cy="209747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D214C23E-E58F-6B73-80BA-12EB67280FBD}"/>
              </a:ext>
            </a:extLst>
          </p:cNvPr>
          <p:cNvGrpSpPr/>
          <p:nvPr/>
        </p:nvGrpSpPr>
        <p:grpSpPr>
          <a:xfrm>
            <a:off x="10687038" y="308012"/>
            <a:ext cx="519840" cy="192600"/>
            <a:chOff x="10687038" y="308012"/>
            <a:chExt cx="51984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9F01E59-B083-5358-BF31-00A618B85136}"/>
                    </a:ext>
                  </a:extLst>
                </p14:cNvPr>
                <p14:cNvContentPartPr/>
                <p14:nvPr/>
              </p14:nvContentPartPr>
              <p14:xfrm>
                <a:off x="10687038" y="338252"/>
                <a:ext cx="235800" cy="9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9F01E59-B083-5358-BF31-00A618B851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8038" y="329612"/>
                  <a:ext cx="253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D39AD2-04C4-F660-6264-B11B77F4CF18}"/>
                    </a:ext>
                  </a:extLst>
                </p14:cNvPr>
                <p14:cNvContentPartPr/>
                <p14:nvPr/>
              </p14:nvContentPartPr>
              <p14:xfrm>
                <a:off x="10939758" y="308012"/>
                <a:ext cx="3672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D39AD2-04C4-F660-6264-B11B77F4CF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30758" y="299012"/>
                  <a:ext cx="54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2AC34E-751B-F371-179E-6DED05B51959}"/>
                    </a:ext>
                  </a:extLst>
                </p14:cNvPr>
                <p14:cNvContentPartPr/>
                <p14:nvPr/>
              </p14:nvContentPartPr>
              <p14:xfrm>
                <a:off x="10916358" y="308372"/>
                <a:ext cx="209160" cy="11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2AC34E-751B-F371-179E-6DED05B519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7358" y="299732"/>
                  <a:ext cx="226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CF8E55-7E65-14D5-0129-927A1373154C}"/>
                    </a:ext>
                  </a:extLst>
                </p14:cNvPr>
                <p14:cNvContentPartPr/>
                <p14:nvPr/>
              </p14:nvContentPartPr>
              <p14:xfrm>
                <a:off x="10710798" y="397292"/>
                <a:ext cx="496080" cy="10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CF8E55-7E65-14D5-0129-927A13731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02158" y="388652"/>
                  <a:ext cx="5137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178448A-7CB8-2602-0E7D-8A84714B9004}"/>
              </a:ext>
            </a:extLst>
          </p:cNvPr>
          <p:cNvGrpSpPr/>
          <p:nvPr/>
        </p:nvGrpSpPr>
        <p:grpSpPr>
          <a:xfrm>
            <a:off x="10339998" y="608972"/>
            <a:ext cx="976320" cy="145080"/>
            <a:chOff x="10339998" y="608972"/>
            <a:chExt cx="9763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707305-93D1-75E3-9985-40E88267707F}"/>
                    </a:ext>
                  </a:extLst>
                </p14:cNvPr>
                <p14:cNvContentPartPr/>
                <p14:nvPr/>
              </p14:nvContentPartPr>
              <p14:xfrm>
                <a:off x="10346838" y="619772"/>
                <a:ext cx="105840" cy="133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707305-93D1-75E3-9985-40E8826770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38198" y="611132"/>
                  <a:ext cx="123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B4BB53-2896-81EB-F0E5-8C057C1EB1EA}"/>
                    </a:ext>
                  </a:extLst>
                </p14:cNvPr>
                <p14:cNvContentPartPr/>
                <p14:nvPr/>
              </p14:nvContentPartPr>
              <p14:xfrm>
                <a:off x="10339998" y="686372"/>
                <a:ext cx="75240" cy="18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B4BB53-2896-81EB-F0E5-8C057C1EB1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30998" y="677732"/>
                  <a:ext cx="92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1F1DD8-FC89-41A5-6877-B21543D16880}"/>
                    </a:ext>
                  </a:extLst>
                </p14:cNvPr>
                <p14:cNvContentPartPr/>
                <p14:nvPr/>
              </p14:nvContentPartPr>
              <p14:xfrm>
                <a:off x="10490838" y="633092"/>
                <a:ext cx="102960" cy="10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1F1DD8-FC89-41A5-6877-B21543D168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81838" y="624452"/>
                  <a:ext cx="12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DC60AF-FA2A-5B5A-F5E2-66221BC7B9A1}"/>
                    </a:ext>
                  </a:extLst>
                </p14:cNvPr>
                <p14:cNvContentPartPr/>
                <p14:nvPr/>
              </p14:nvContentPartPr>
              <p14:xfrm>
                <a:off x="10644558" y="637772"/>
                <a:ext cx="88560" cy="11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DC60AF-FA2A-5B5A-F5E2-66221BC7B9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35558" y="628772"/>
                  <a:ext cx="10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CD88C6-61FD-9382-FF96-B6016EAF3727}"/>
                    </a:ext>
                  </a:extLst>
                </p14:cNvPr>
                <p14:cNvContentPartPr/>
                <p14:nvPr/>
              </p14:nvContentPartPr>
              <p14:xfrm>
                <a:off x="10785678" y="656132"/>
                <a:ext cx="83520" cy="61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CD88C6-61FD-9382-FF96-B6016EAF37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77038" y="647132"/>
                  <a:ext cx="101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B94225C-D43C-1114-CADB-45B1B56C6811}"/>
                    </a:ext>
                  </a:extLst>
                </p14:cNvPr>
                <p14:cNvContentPartPr/>
                <p14:nvPr/>
              </p14:nvContentPartPr>
              <p14:xfrm>
                <a:off x="10792158" y="618692"/>
                <a:ext cx="8820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B94225C-D43C-1114-CADB-45B1B56C68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83518" y="609692"/>
                  <a:ext cx="105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B8DBEF-47F9-11CA-6C39-B1523CEE8837}"/>
                    </a:ext>
                  </a:extLst>
                </p14:cNvPr>
                <p14:cNvContentPartPr/>
                <p14:nvPr/>
              </p14:nvContentPartPr>
              <p14:xfrm>
                <a:off x="10754358" y="654332"/>
                <a:ext cx="202320" cy="6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B8DBEF-47F9-11CA-6C39-B1523CEE88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5358" y="645332"/>
                  <a:ext cx="219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90F0EE-2B7C-A1B8-3A65-C9B6541DD123}"/>
                    </a:ext>
                  </a:extLst>
                </p14:cNvPr>
                <p14:cNvContentPartPr/>
                <p14:nvPr/>
              </p14:nvContentPartPr>
              <p14:xfrm>
                <a:off x="10967118" y="621212"/>
                <a:ext cx="59040" cy="98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90F0EE-2B7C-A1B8-3A65-C9B6541DD1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58478" y="612212"/>
                  <a:ext cx="76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9CB9362-5A0A-F87D-DF62-E543FC9806C1}"/>
                    </a:ext>
                  </a:extLst>
                </p14:cNvPr>
                <p14:cNvContentPartPr/>
                <p14:nvPr/>
              </p14:nvContentPartPr>
              <p14:xfrm>
                <a:off x="11072598" y="608972"/>
                <a:ext cx="191160" cy="120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9CB9362-5A0A-F87D-DF62-E543FC9806C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63598" y="600332"/>
                  <a:ext cx="208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01776D-8E84-37BA-1A9C-81ACF9DC14CB}"/>
                    </a:ext>
                  </a:extLst>
                </p14:cNvPr>
                <p14:cNvContentPartPr/>
                <p14:nvPr/>
              </p14:nvContentPartPr>
              <p14:xfrm>
                <a:off x="11190678" y="696452"/>
                <a:ext cx="125640" cy="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01776D-8E84-37BA-1A9C-81ACF9DC14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82038" y="687452"/>
                  <a:ext cx="1432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31685F-E573-750B-6B63-56D1705116FE}"/>
              </a:ext>
            </a:extLst>
          </p:cNvPr>
          <p:cNvGrpSpPr/>
          <p:nvPr/>
        </p:nvGrpSpPr>
        <p:grpSpPr>
          <a:xfrm>
            <a:off x="10671198" y="832892"/>
            <a:ext cx="844560" cy="136080"/>
            <a:chOff x="10671198" y="832892"/>
            <a:chExt cx="8445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D029389-4C78-C0BD-071A-971F9A77DEAC}"/>
                    </a:ext>
                  </a:extLst>
                </p14:cNvPr>
                <p14:cNvContentPartPr/>
                <p14:nvPr/>
              </p14:nvContentPartPr>
              <p14:xfrm>
                <a:off x="10671198" y="882572"/>
                <a:ext cx="151920" cy="8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D029389-4C78-C0BD-071A-971F9A77DE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62558" y="873572"/>
                  <a:ext cx="169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8798262-4210-3B39-ADDA-257D1B92B8A0}"/>
                    </a:ext>
                  </a:extLst>
                </p14:cNvPr>
                <p14:cNvContentPartPr/>
                <p14:nvPr/>
              </p14:nvContentPartPr>
              <p14:xfrm>
                <a:off x="10896918" y="872492"/>
                <a:ext cx="220320" cy="77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8798262-4210-3B39-ADDA-257D1B92B8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88278" y="863852"/>
                  <a:ext cx="237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B777123-E732-998C-47B3-396B01FC69C6}"/>
                    </a:ext>
                  </a:extLst>
                </p14:cNvPr>
                <p14:cNvContentPartPr/>
                <p14:nvPr/>
              </p14:nvContentPartPr>
              <p14:xfrm>
                <a:off x="11023278" y="833972"/>
                <a:ext cx="105840" cy="48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B777123-E732-998C-47B3-396B01FC69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14638" y="824972"/>
                  <a:ext cx="123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B49B424-FBE5-C541-C621-9A4F9EE60786}"/>
                    </a:ext>
                  </a:extLst>
                </p14:cNvPr>
                <p14:cNvContentPartPr/>
                <p14:nvPr/>
              </p14:nvContentPartPr>
              <p14:xfrm>
                <a:off x="11181678" y="854492"/>
                <a:ext cx="82080" cy="84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B49B424-FBE5-C541-C621-9A4F9EE607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72678" y="845852"/>
                  <a:ext cx="99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BA94A59-52CC-68A3-D4AE-84E76A8FF383}"/>
                    </a:ext>
                  </a:extLst>
                </p14:cNvPr>
                <p14:cNvContentPartPr/>
                <p14:nvPr/>
              </p14:nvContentPartPr>
              <p14:xfrm>
                <a:off x="11185998" y="901292"/>
                <a:ext cx="45360" cy="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BA94A59-52CC-68A3-D4AE-84E76A8FF3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77358" y="892292"/>
                  <a:ext cx="63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FE39B5-B4AD-79BE-00AD-D0CF9FECB069}"/>
                    </a:ext>
                  </a:extLst>
                </p14:cNvPr>
                <p14:cNvContentPartPr/>
                <p14:nvPr/>
              </p14:nvContentPartPr>
              <p14:xfrm>
                <a:off x="11276358" y="843692"/>
                <a:ext cx="222120" cy="86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FE39B5-B4AD-79BE-00AD-D0CF9FECB0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67358" y="835052"/>
                  <a:ext cx="239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5B021B-FC17-C328-827C-234B8DED5891}"/>
                    </a:ext>
                  </a:extLst>
                </p14:cNvPr>
                <p14:cNvContentPartPr/>
                <p14:nvPr/>
              </p14:nvContentPartPr>
              <p14:xfrm>
                <a:off x="11432958" y="832892"/>
                <a:ext cx="82800" cy="48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5B021B-FC17-C328-827C-234B8DED58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24318" y="823892"/>
                  <a:ext cx="1004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A4FFE83-B1C6-4893-FE22-8348C3ADF932}"/>
              </a:ext>
            </a:extLst>
          </p:cNvPr>
          <p:cNvGrpSpPr/>
          <p:nvPr/>
        </p:nvGrpSpPr>
        <p:grpSpPr>
          <a:xfrm>
            <a:off x="10351878" y="1159772"/>
            <a:ext cx="379080" cy="105840"/>
            <a:chOff x="10351878" y="1159772"/>
            <a:chExt cx="3790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200D81-C754-578E-D16E-DAF649C0D12D}"/>
                    </a:ext>
                  </a:extLst>
                </p14:cNvPr>
                <p14:cNvContentPartPr/>
                <p14:nvPr/>
              </p14:nvContentPartPr>
              <p14:xfrm>
                <a:off x="10351878" y="1159772"/>
                <a:ext cx="169200" cy="105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200D81-C754-578E-D16E-DAF649C0D1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3238" y="1151132"/>
                  <a:ext cx="186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2A1087-D53B-6965-B791-BC132AEB3BCD}"/>
                    </a:ext>
                  </a:extLst>
                </p14:cNvPr>
                <p14:cNvContentPartPr/>
                <p14:nvPr/>
              </p14:nvContentPartPr>
              <p14:xfrm>
                <a:off x="10585518" y="1201532"/>
                <a:ext cx="79560" cy="56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2A1087-D53B-6965-B791-BC132AEB3B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76878" y="1192892"/>
                  <a:ext cx="97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3EAEBD-8BA4-D2AF-E03A-2B36EF81D576}"/>
                    </a:ext>
                  </a:extLst>
                </p14:cNvPr>
                <p14:cNvContentPartPr/>
                <p14:nvPr/>
              </p14:nvContentPartPr>
              <p14:xfrm>
                <a:off x="10651758" y="1160852"/>
                <a:ext cx="79200" cy="33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3EAEBD-8BA4-D2AF-E03A-2B36EF81D5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43118" y="1152212"/>
                  <a:ext cx="968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985C708-38F2-1E08-9CA7-E07F001E07F6}"/>
              </a:ext>
            </a:extLst>
          </p:cNvPr>
          <p:cNvGrpSpPr/>
          <p:nvPr/>
        </p:nvGrpSpPr>
        <p:grpSpPr>
          <a:xfrm>
            <a:off x="10969278" y="1122332"/>
            <a:ext cx="758160" cy="132840"/>
            <a:chOff x="10969278" y="1122332"/>
            <a:chExt cx="75816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AA3D6D-6C36-C351-84C3-36181CD9F9B5}"/>
                    </a:ext>
                  </a:extLst>
                </p14:cNvPr>
                <p14:cNvContentPartPr/>
                <p14:nvPr/>
              </p14:nvContentPartPr>
              <p14:xfrm>
                <a:off x="10969278" y="1148252"/>
                <a:ext cx="245520" cy="106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AA3D6D-6C36-C351-84C3-36181CD9F9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60638" y="1139252"/>
                  <a:ext cx="263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33FED04-34F9-EB46-1D18-46B549DFEE6D}"/>
                    </a:ext>
                  </a:extLst>
                </p14:cNvPr>
                <p14:cNvContentPartPr/>
                <p14:nvPr/>
              </p14:nvContentPartPr>
              <p14:xfrm>
                <a:off x="11120478" y="1187132"/>
                <a:ext cx="220320" cy="55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33FED04-34F9-EB46-1D18-46B549DFEE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11838" y="1178492"/>
                  <a:ext cx="237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47B6E9-20A4-0AB2-88CA-A5D6C1841C53}"/>
                    </a:ext>
                  </a:extLst>
                </p14:cNvPr>
                <p14:cNvContentPartPr/>
                <p14:nvPr/>
              </p14:nvContentPartPr>
              <p14:xfrm>
                <a:off x="11260518" y="1122332"/>
                <a:ext cx="122760" cy="49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47B6E9-20A4-0AB2-88CA-A5D6C1841C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251518" y="1113692"/>
                  <a:ext cx="140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310F432-12D8-F37E-40E4-15F484E0EA1E}"/>
                    </a:ext>
                  </a:extLst>
                </p14:cNvPr>
                <p14:cNvContentPartPr/>
                <p14:nvPr/>
              </p14:nvContentPartPr>
              <p14:xfrm>
                <a:off x="11568318" y="1159772"/>
                <a:ext cx="106560" cy="82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310F432-12D8-F37E-40E4-15F484E0EA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59678" y="1150772"/>
                  <a:ext cx="124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43FD7B-ACAA-7563-0337-1141D69212F0}"/>
                    </a:ext>
                  </a:extLst>
                </p14:cNvPr>
                <p14:cNvContentPartPr/>
                <p14:nvPr/>
              </p14:nvContentPartPr>
              <p14:xfrm>
                <a:off x="11699718" y="1179212"/>
                <a:ext cx="27720" cy="48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43FD7B-ACAA-7563-0337-1141D69212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91078" y="1170212"/>
                  <a:ext cx="453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9A74FC5-92BE-01D9-8528-C8C0D63815BE}"/>
              </a:ext>
            </a:extLst>
          </p:cNvPr>
          <p:cNvGrpSpPr/>
          <p:nvPr/>
        </p:nvGrpSpPr>
        <p:grpSpPr>
          <a:xfrm>
            <a:off x="10515678" y="1371812"/>
            <a:ext cx="1049400" cy="171720"/>
            <a:chOff x="10515678" y="1371812"/>
            <a:chExt cx="104940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6EC5D2D-1D92-7E4E-23EE-713DEEDFE588}"/>
                    </a:ext>
                  </a:extLst>
                </p14:cNvPr>
                <p14:cNvContentPartPr/>
                <p14:nvPr/>
              </p14:nvContentPartPr>
              <p14:xfrm>
                <a:off x="10517838" y="1418612"/>
                <a:ext cx="17280" cy="124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6EC5D2D-1D92-7E4E-23EE-713DEEDFE5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09198" y="1409612"/>
                  <a:ext cx="34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13A90E2-1C7C-4F0F-EBBF-4796FDAFEDFA}"/>
                    </a:ext>
                  </a:extLst>
                </p14:cNvPr>
                <p14:cNvContentPartPr/>
                <p14:nvPr/>
              </p14:nvContentPartPr>
              <p14:xfrm>
                <a:off x="10515678" y="1382252"/>
                <a:ext cx="109080" cy="84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13A90E2-1C7C-4F0F-EBBF-4796FDAFED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06678" y="1373612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14761E8-8C8A-40D8-D301-1476ADEB39BD}"/>
                    </a:ext>
                  </a:extLst>
                </p14:cNvPr>
                <p14:cNvContentPartPr/>
                <p14:nvPr/>
              </p14:nvContentPartPr>
              <p14:xfrm>
                <a:off x="10656438" y="1420772"/>
                <a:ext cx="85680" cy="12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14761E8-8C8A-40D8-D301-1476ADEB39B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7798" y="1412132"/>
                  <a:ext cx="103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6FBB045-801B-CFBB-E2CF-60A76C2C18F6}"/>
                    </a:ext>
                  </a:extLst>
                </p14:cNvPr>
                <p14:cNvContentPartPr/>
                <p14:nvPr/>
              </p14:nvContentPartPr>
              <p14:xfrm>
                <a:off x="10661118" y="1473332"/>
                <a:ext cx="68400" cy="6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6FBB045-801B-CFBB-E2CF-60A76C2C18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52478" y="1464692"/>
                  <a:ext cx="86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87613E-0544-F9BE-ECA5-B783A727B84D}"/>
                    </a:ext>
                  </a:extLst>
                </p14:cNvPr>
                <p14:cNvContentPartPr/>
                <p14:nvPr/>
              </p14:nvContentPartPr>
              <p14:xfrm>
                <a:off x="10785678" y="1414292"/>
                <a:ext cx="171360" cy="109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87613E-0544-F9BE-ECA5-B783A727B8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77038" y="1405292"/>
                  <a:ext cx="189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AF26F0-3585-64CD-DED3-70F21D36B8ED}"/>
                    </a:ext>
                  </a:extLst>
                </p14:cNvPr>
                <p14:cNvContentPartPr/>
                <p14:nvPr/>
              </p14:nvContentPartPr>
              <p14:xfrm>
                <a:off x="10973238" y="1428332"/>
                <a:ext cx="228600" cy="9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AF26F0-3585-64CD-DED3-70F21D36B8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64238" y="1419332"/>
                  <a:ext cx="246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EB915C-2A51-F57A-88DA-AC3BE7E6A57F}"/>
                    </a:ext>
                  </a:extLst>
                </p14:cNvPr>
                <p14:cNvContentPartPr/>
                <p14:nvPr/>
              </p14:nvContentPartPr>
              <p14:xfrm>
                <a:off x="11130198" y="1400972"/>
                <a:ext cx="91800" cy="23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EB915C-2A51-F57A-88DA-AC3BE7E6A5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21558" y="1392332"/>
                  <a:ext cx="109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ADF667-37B0-D90D-62D3-514BD8AC6444}"/>
                    </a:ext>
                  </a:extLst>
                </p14:cNvPr>
                <p14:cNvContentPartPr/>
                <p14:nvPr/>
              </p14:nvContentPartPr>
              <p14:xfrm>
                <a:off x="11281038" y="1409252"/>
                <a:ext cx="103320" cy="79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ADF667-37B0-D90D-62D3-514BD8AC6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72038" y="1400252"/>
                  <a:ext cx="120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329DD40-3462-E223-F503-3CA0FCFD2276}"/>
                    </a:ext>
                  </a:extLst>
                </p14:cNvPr>
                <p14:cNvContentPartPr/>
                <p14:nvPr/>
              </p14:nvContentPartPr>
              <p14:xfrm>
                <a:off x="11278518" y="1371812"/>
                <a:ext cx="276120" cy="110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329DD40-3462-E223-F503-3CA0FCFD227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69878" y="1362812"/>
                  <a:ext cx="293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EA017CF-78C4-38AF-BCCC-71B4ADA23DE1}"/>
                    </a:ext>
                  </a:extLst>
                </p14:cNvPr>
                <p14:cNvContentPartPr/>
                <p14:nvPr/>
              </p14:nvContentPartPr>
              <p14:xfrm>
                <a:off x="11488758" y="1379372"/>
                <a:ext cx="76320" cy="6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EA017CF-78C4-38AF-BCCC-71B4ADA23D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79758" y="1370372"/>
                  <a:ext cx="93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C2F29FD-E819-3B4B-091E-988CE48BB3CF}"/>
                    </a:ext>
                  </a:extLst>
                </p14:cNvPr>
                <p14:cNvContentPartPr/>
                <p14:nvPr/>
              </p14:nvContentPartPr>
              <p14:xfrm>
                <a:off x="11452398" y="1430132"/>
                <a:ext cx="112680" cy="6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C2F29FD-E819-3B4B-091E-988CE48BB3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43398" y="1421492"/>
                  <a:ext cx="1303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FEE50D-22A7-5173-00D9-ACE2CA08342E}"/>
              </a:ext>
            </a:extLst>
          </p:cNvPr>
          <p:cNvGrpSpPr/>
          <p:nvPr/>
        </p:nvGrpSpPr>
        <p:grpSpPr>
          <a:xfrm>
            <a:off x="11767038" y="714092"/>
            <a:ext cx="205200" cy="185040"/>
            <a:chOff x="11767038" y="714092"/>
            <a:chExt cx="20520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B03A2D-9596-3827-CB85-5ACFB4FC7C82}"/>
                    </a:ext>
                  </a:extLst>
                </p14:cNvPr>
                <p14:cNvContentPartPr/>
                <p14:nvPr/>
              </p14:nvContentPartPr>
              <p14:xfrm>
                <a:off x="11777838" y="857372"/>
                <a:ext cx="52560" cy="41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B03A2D-9596-3827-CB85-5ACFB4FC7C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768838" y="848372"/>
                  <a:ext cx="70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1C474C-9A05-C5A8-2C3B-FD5798B71009}"/>
                    </a:ext>
                  </a:extLst>
                </p14:cNvPr>
                <p14:cNvContentPartPr/>
                <p14:nvPr/>
              </p14:nvContentPartPr>
              <p14:xfrm>
                <a:off x="11800518" y="787172"/>
                <a:ext cx="7524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1C474C-9A05-C5A8-2C3B-FD5798B710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791518" y="778172"/>
                  <a:ext cx="92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188C1F-D880-1C16-768F-E3E74188BB8A}"/>
                    </a:ext>
                  </a:extLst>
                </p14:cNvPr>
                <p14:cNvContentPartPr/>
                <p14:nvPr/>
              </p14:nvContentPartPr>
              <p14:xfrm>
                <a:off x="11767038" y="714092"/>
                <a:ext cx="205200" cy="142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188C1F-D880-1C16-768F-E3E74188BB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58398" y="705092"/>
                  <a:ext cx="2228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C6008E3-E81F-45B7-AA3A-47BCEC6D9E7F}"/>
              </a:ext>
            </a:extLst>
          </p:cNvPr>
          <p:cNvGrpSpPr/>
          <p:nvPr/>
        </p:nvGrpSpPr>
        <p:grpSpPr>
          <a:xfrm>
            <a:off x="11875398" y="1371092"/>
            <a:ext cx="146520" cy="98640"/>
            <a:chOff x="11875398" y="1371092"/>
            <a:chExt cx="14652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009063E-52B8-0A32-86DE-3AD9D28809DE}"/>
                    </a:ext>
                  </a:extLst>
                </p14:cNvPr>
                <p14:cNvContentPartPr/>
                <p14:nvPr/>
              </p14:nvContentPartPr>
              <p14:xfrm>
                <a:off x="11875398" y="1373252"/>
                <a:ext cx="100080" cy="9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009063E-52B8-0A32-86DE-3AD9D28809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66398" y="1364252"/>
                  <a:ext cx="117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2D98B6-A581-AE81-E283-F43738E7E5D8}"/>
                    </a:ext>
                  </a:extLst>
                </p14:cNvPr>
                <p14:cNvContentPartPr/>
                <p14:nvPr/>
              </p14:nvContentPartPr>
              <p14:xfrm>
                <a:off x="12002838" y="1371092"/>
                <a:ext cx="19080" cy="45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2D98B6-A581-AE81-E283-F43738E7E5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94198" y="1362092"/>
                  <a:ext cx="367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05DD3CC-9FCB-1FE2-FFB6-F3FE039FCE2A}"/>
              </a:ext>
            </a:extLst>
          </p:cNvPr>
          <p:cNvGrpSpPr/>
          <p:nvPr/>
        </p:nvGrpSpPr>
        <p:grpSpPr>
          <a:xfrm>
            <a:off x="10309038" y="1637852"/>
            <a:ext cx="1631520" cy="182880"/>
            <a:chOff x="10309038" y="1637852"/>
            <a:chExt cx="163152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EDD21D-8E42-8954-8A3B-928F3C58F0B5}"/>
                    </a:ext>
                  </a:extLst>
                </p14:cNvPr>
                <p14:cNvContentPartPr/>
                <p14:nvPr/>
              </p14:nvContentPartPr>
              <p14:xfrm>
                <a:off x="10309038" y="1716692"/>
                <a:ext cx="120960" cy="104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EDD21D-8E42-8954-8A3B-928F3C58F0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00038" y="1707692"/>
                  <a:ext cx="138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216CE9-2E1A-7AC4-524E-52FF32AA06AE}"/>
                    </a:ext>
                  </a:extLst>
                </p14:cNvPr>
                <p14:cNvContentPartPr/>
                <p14:nvPr/>
              </p14:nvContentPartPr>
              <p14:xfrm>
                <a:off x="10468878" y="1763132"/>
                <a:ext cx="29160" cy="5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216CE9-2E1A-7AC4-524E-52FF32AA06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59878" y="1754132"/>
                  <a:ext cx="46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8AE0678-D805-7CC0-8024-02E6C97C8068}"/>
                    </a:ext>
                  </a:extLst>
                </p14:cNvPr>
                <p14:cNvContentPartPr/>
                <p14:nvPr/>
              </p14:nvContentPartPr>
              <p14:xfrm>
                <a:off x="10485078" y="1690052"/>
                <a:ext cx="47160" cy="72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8AE0678-D805-7CC0-8024-02E6C97C80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76438" y="1681052"/>
                  <a:ext cx="6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6EBFE1F-3FED-EEF2-7641-FD96CACB7B05}"/>
                    </a:ext>
                  </a:extLst>
                </p14:cNvPr>
                <p14:cNvContentPartPr/>
                <p14:nvPr/>
              </p14:nvContentPartPr>
              <p14:xfrm>
                <a:off x="10548438" y="1697612"/>
                <a:ext cx="150840" cy="99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6EBFE1F-3FED-EEF2-7641-FD96CACB7B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39438" y="1688972"/>
                  <a:ext cx="168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DB3B359-4C60-F029-8EB6-8F4255059AA8}"/>
                    </a:ext>
                  </a:extLst>
                </p14:cNvPr>
                <p14:cNvContentPartPr/>
                <p14:nvPr/>
              </p14:nvContentPartPr>
              <p14:xfrm>
                <a:off x="10706838" y="1708052"/>
                <a:ext cx="159120" cy="96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DB3B359-4C60-F029-8EB6-8F4255059A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97838" y="1699412"/>
                  <a:ext cx="17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FD27839-8FCE-DE8B-CFF4-6FFC85054087}"/>
                    </a:ext>
                  </a:extLst>
                </p14:cNvPr>
                <p14:cNvContentPartPr/>
                <p14:nvPr/>
              </p14:nvContentPartPr>
              <p14:xfrm>
                <a:off x="10825278" y="1707692"/>
                <a:ext cx="132840" cy="99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FD27839-8FCE-DE8B-CFF4-6FFC850540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6638" y="1699052"/>
                  <a:ext cx="150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95D9B58-336B-F518-1781-1D4637AB5D5B}"/>
                    </a:ext>
                  </a:extLst>
                </p14:cNvPr>
                <p14:cNvContentPartPr/>
                <p14:nvPr/>
              </p14:nvContentPartPr>
              <p14:xfrm>
                <a:off x="11007798" y="1685372"/>
                <a:ext cx="123120" cy="121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95D9B58-336B-F518-1781-1D4637AB5D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98798" y="1676372"/>
                  <a:ext cx="140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BE80403-FCDC-CC98-F04E-19D9A8911F3A}"/>
                    </a:ext>
                  </a:extLst>
                </p14:cNvPr>
                <p14:cNvContentPartPr/>
                <p14:nvPr/>
              </p14:nvContentPartPr>
              <p14:xfrm>
                <a:off x="11022918" y="1755932"/>
                <a:ext cx="110520" cy="23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BE80403-FCDC-CC98-F04E-19D9A8911F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13918" y="1747292"/>
                  <a:ext cx="128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3C2BF1-345C-E4E0-1A61-38BCE3C01207}"/>
                    </a:ext>
                  </a:extLst>
                </p14:cNvPr>
                <p14:cNvContentPartPr/>
                <p14:nvPr/>
              </p14:nvContentPartPr>
              <p14:xfrm>
                <a:off x="11159718" y="1681772"/>
                <a:ext cx="133200" cy="13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3C2BF1-345C-E4E0-1A61-38BCE3C012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51078" y="1672772"/>
                  <a:ext cx="150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AA98C8-0DED-3EB8-A837-E82AACD44123}"/>
                    </a:ext>
                  </a:extLst>
                </p14:cNvPr>
                <p14:cNvContentPartPr/>
                <p14:nvPr/>
              </p14:nvContentPartPr>
              <p14:xfrm>
                <a:off x="11334678" y="1710932"/>
                <a:ext cx="46080" cy="7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AA98C8-0DED-3EB8-A837-E82AACD441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26038" y="1702292"/>
                  <a:ext cx="63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B0A5C82-6E81-F046-4D28-959203077996}"/>
                    </a:ext>
                  </a:extLst>
                </p14:cNvPr>
                <p14:cNvContentPartPr/>
                <p14:nvPr/>
              </p14:nvContentPartPr>
              <p14:xfrm>
                <a:off x="11335398" y="1669532"/>
                <a:ext cx="125640" cy="106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B0A5C82-6E81-F046-4D28-9592030779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26398" y="1660532"/>
                  <a:ext cx="143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5C488A6-5B9D-5EF9-2274-3D81FFE8F0FD}"/>
                    </a:ext>
                  </a:extLst>
                </p14:cNvPr>
                <p14:cNvContentPartPr/>
                <p14:nvPr/>
              </p14:nvContentPartPr>
              <p14:xfrm>
                <a:off x="11488758" y="1688972"/>
                <a:ext cx="111960" cy="99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5C488A6-5B9D-5EF9-2274-3D81FFE8F0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79758" y="1679972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CF9A78-B268-3CF2-F2C5-D32D87F2445D}"/>
                    </a:ext>
                  </a:extLst>
                </p14:cNvPr>
                <p14:cNvContentPartPr/>
                <p14:nvPr/>
              </p14:nvContentPartPr>
              <p14:xfrm>
                <a:off x="11671278" y="1702292"/>
                <a:ext cx="9000" cy="73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CF9A78-B268-3CF2-F2C5-D32D87F244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62278" y="1693292"/>
                  <a:ext cx="2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E8FF8A2-0EA9-515E-E5A7-896B0A51B2D9}"/>
                    </a:ext>
                  </a:extLst>
                </p14:cNvPr>
                <p14:cNvContentPartPr/>
                <p14:nvPr/>
              </p14:nvContentPartPr>
              <p14:xfrm>
                <a:off x="11683878" y="1656212"/>
                <a:ext cx="241920" cy="111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E8FF8A2-0EA9-515E-E5A7-896B0A51B2D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75238" y="1647572"/>
                  <a:ext cx="259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843512-70B1-02BC-383E-3BA25D740572}"/>
                    </a:ext>
                  </a:extLst>
                </p14:cNvPr>
                <p14:cNvContentPartPr/>
                <p14:nvPr/>
              </p14:nvContentPartPr>
              <p14:xfrm>
                <a:off x="11817438" y="1637852"/>
                <a:ext cx="123120" cy="5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843512-70B1-02BC-383E-3BA25D7405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08798" y="1629212"/>
                  <a:ext cx="1407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71A0691-9661-72DC-8EAF-5E740B0FC0E8}"/>
              </a:ext>
            </a:extLst>
          </p:cNvPr>
          <p:cNvGrpSpPr/>
          <p:nvPr/>
        </p:nvGrpSpPr>
        <p:grpSpPr>
          <a:xfrm>
            <a:off x="10270927" y="1979759"/>
            <a:ext cx="191520" cy="120960"/>
            <a:chOff x="10270927" y="1979759"/>
            <a:chExt cx="19152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40179E-B8AD-304C-E2DD-20C7C8E2C81A}"/>
                    </a:ext>
                  </a:extLst>
                </p14:cNvPr>
                <p14:cNvContentPartPr/>
                <p14:nvPr/>
              </p14:nvContentPartPr>
              <p14:xfrm>
                <a:off x="10270927" y="2002439"/>
                <a:ext cx="155160" cy="98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40179E-B8AD-304C-E2DD-20C7C8E2C8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61927" y="1993799"/>
                  <a:ext cx="172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F495DDD-4364-DA47-42D3-80A451663A07}"/>
                    </a:ext>
                  </a:extLst>
                </p14:cNvPr>
                <p14:cNvContentPartPr/>
                <p14:nvPr/>
              </p14:nvContentPartPr>
              <p14:xfrm>
                <a:off x="10388647" y="1979759"/>
                <a:ext cx="69480" cy="10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F495DDD-4364-DA47-42D3-80A451663A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79647" y="1971119"/>
                  <a:ext cx="87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7EB958-FEB7-757B-977C-E53166FA5870}"/>
                    </a:ext>
                  </a:extLst>
                </p14:cNvPr>
                <p14:cNvContentPartPr/>
                <p14:nvPr/>
              </p14:nvContentPartPr>
              <p14:xfrm>
                <a:off x="10344007" y="2046719"/>
                <a:ext cx="118440" cy="7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7EB958-FEB7-757B-977C-E53166FA58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35367" y="2037719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6CAF8A2-79E4-399E-61BD-954965B3BDD7}"/>
              </a:ext>
            </a:extLst>
          </p:cNvPr>
          <p:cNvGrpSpPr/>
          <p:nvPr/>
        </p:nvGrpSpPr>
        <p:grpSpPr>
          <a:xfrm>
            <a:off x="10740727" y="1946999"/>
            <a:ext cx="1269000" cy="156960"/>
            <a:chOff x="10740727" y="1946999"/>
            <a:chExt cx="12690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9C7685-751C-9C6F-7EB1-88D3F60CA446}"/>
                    </a:ext>
                  </a:extLst>
                </p14:cNvPr>
                <p14:cNvContentPartPr/>
                <p14:nvPr/>
              </p14:nvContentPartPr>
              <p14:xfrm>
                <a:off x="10740727" y="2009639"/>
                <a:ext cx="116640" cy="8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9C7685-751C-9C6F-7EB1-88D3F60CA4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32087" y="2000999"/>
                  <a:ext cx="134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C5917B4-7E44-F9E9-6424-4FE45710F0DA}"/>
                    </a:ext>
                  </a:extLst>
                </p14:cNvPr>
                <p14:cNvContentPartPr/>
                <p14:nvPr/>
              </p14:nvContentPartPr>
              <p14:xfrm>
                <a:off x="10872487" y="2010719"/>
                <a:ext cx="17280" cy="9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C5917B4-7E44-F9E9-6424-4FE45710F0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63487" y="2002079"/>
                  <a:ext cx="34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4BA57CF-C4CD-2611-C4A5-250068D8F799}"/>
                    </a:ext>
                  </a:extLst>
                </p14:cNvPr>
                <p14:cNvContentPartPr/>
                <p14:nvPr/>
              </p14:nvContentPartPr>
              <p14:xfrm>
                <a:off x="10854127" y="1954559"/>
                <a:ext cx="191520" cy="137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4BA57CF-C4CD-2611-C4A5-250068D8F7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45487" y="1945919"/>
                  <a:ext cx="209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D82FB1C-1EB6-7CAD-950C-4E334A243BFB}"/>
                    </a:ext>
                  </a:extLst>
                </p14:cNvPr>
                <p14:cNvContentPartPr/>
                <p14:nvPr/>
              </p14:nvContentPartPr>
              <p14:xfrm>
                <a:off x="10955647" y="1970039"/>
                <a:ext cx="120240" cy="6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D82FB1C-1EB6-7CAD-950C-4E334A243B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46647" y="1961039"/>
                  <a:ext cx="137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0EA031-5045-B81A-82CF-986A7432A77C}"/>
                    </a:ext>
                  </a:extLst>
                </p14:cNvPr>
                <p14:cNvContentPartPr/>
                <p14:nvPr/>
              </p14:nvContentPartPr>
              <p14:xfrm>
                <a:off x="11109007" y="1973279"/>
                <a:ext cx="243720" cy="12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0EA031-5045-B81A-82CF-986A7432A7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00007" y="1964639"/>
                  <a:ext cx="261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68505B-AF89-9F64-1B50-6EA0C46D724C}"/>
                    </a:ext>
                  </a:extLst>
                </p14:cNvPr>
                <p14:cNvContentPartPr/>
                <p14:nvPr/>
              </p14:nvContentPartPr>
              <p14:xfrm>
                <a:off x="11252647" y="2034119"/>
                <a:ext cx="104400" cy="7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68505B-AF89-9F64-1B50-6EA0C46D72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44007" y="2025479"/>
                  <a:ext cx="122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8C0EE-1DF9-C762-550F-3AD335BBFEEB}"/>
                    </a:ext>
                  </a:extLst>
                </p14:cNvPr>
                <p14:cNvContentPartPr/>
                <p14:nvPr/>
              </p14:nvContentPartPr>
              <p14:xfrm>
                <a:off x="11434807" y="1963919"/>
                <a:ext cx="106920" cy="120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8C0EE-1DF9-C762-550F-3AD335BBFEE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25807" y="1955279"/>
                  <a:ext cx="124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B8FA18-0DA0-A419-C0FE-3BE6F62E4AA9}"/>
                    </a:ext>
                  </a:extLst>
                </p14:cNvPr>
                <p14:cNvContentPartPr/>
                <p14:nvPr/>
              </p14:nvContentPartPr>
              <p14:xfrm>
                <a:off x="11435167" y="1967519"/>
                <a:ext cx="156600" cy="91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B8FA18-0DA0-A419-C0FE-3BE6F62E4A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26527" y="1958879"/>
                  <a:ext cx="174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07D8A7-56DF-3B21-320E-C0BC28F44AB1}"/>
                    </a:ext>
                  </a:extLst>
                </p14:cNvPr>
                <p14:cNvContentPartPr/>
                <p14:nvPr/>
              </p14:nvContentPartPr>
              <p14:xfrm>
                <a:off x="11652967" y="1993079"/>
                <a:ext cx="101880" cy="65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07D8A7-56DF-3B21-320E-C0BC28F44A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43967" y="1984079"/>
                  <a:ext cx="11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B29ACA-2ABB-6EE6-8EC0-3BE7BABAFF49}"/>
                    </a:ext>
                  </a:extLst>
                </p14:cNvPr>
                <p14:cNvContentPartPr/>
                <p14:nvPr/>
              </p14:nvContentPartPr>
              <p14:xfrm>
                <a:off x="11776087" y="1976159"/>
                <a:ext cx="131040" cy="76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B29ACA-2ABB-6EE6-8EC0-3BE7BABAFF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67447" y="1967519"/>
                  <a:ext cx="148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C7B09D-4C06-77CF-4AB8-7502373E47AB}"/>
                    </a:ext>
                  </a:extLst>
                </p14:cNvPr>
                <p14:cNvContentPartPr/>
                <p14:nvPr/>
              </p14:nvContentPartPr>
              <p14:xfrm>
                <a:off x="11982367" y="1946999"/>
                <a:ext cx="27360" cy="127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C7B09D-4C06-77CF-4AB8-7502373E4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973727" y="1938359"/>
                  <a:ext cx="45000" cy="14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EC6280AC-FE76-A889-A49C-3D89B7DD2607}"/>
              </a:ext>
            </a:extLst>
          </p:cNvPr>
          <p:cNvPicPr>
            <a:picLocks noChangeAspect="1"/>
          </p:cNvPicPr>
          <p:nvPr/>
        </p:nvPicPr>
        <p:blipFill rotWithShape="1"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90"/>
          <a:stretch/>
        </p:blipFill>
        <p:spPr>
          <a:xfrm>
            <a:off x="255884" y="5002372"/>
            <a:ext cx="4857171" cy="15363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EA5677-C509-BBD5-3408-A852EBE656DE}"/>
                  </a:ext>
                </a:extLst>
              </p14:cNvPr>
              <p14:cNvContentPartPr/>
              <p14:nvPr/>
            </p14:nvContentPartPr>
            <p14:xfrm>
              <a:off x="3294911" y="756052"/>
              <a:ext cx="797760" cy="407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EA5677-C509-BBD5-3408-A852EBE656D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285911" y="747412"/>
                <a:ext cx="8154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648AC59-8C93-3F8C-6C5A-33C7AC9701AE}"/>
                  </a:ext>
                </a:extLst>
              </p14:cNvPr>
              <p14:cNvContentPartPr/>
              <p14:nvPr/>
            </p14:nvContentPartPr>
            <p14:xfrm>
              <a:off x="3303911" y="1674412"/>
              <a:ext cx="771480" cy="403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648AC59-8C93-3F8C-6C5A-33C7AC9701A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295271" y="1665772"/>
                <a:ext cx="7891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4AD55E6-7F08-CEF9-2BAC-82488AE04045}"/>
                  </a:ext>
                </a:extLst>
              </p14:cNvPr>
              <p14:cNvContentPartPr/>
              <p14:nvPr/>
            </p14:nvContentPartPr>
            <p14:xfrm>
              <a:off x="3678311" y="2866012"/>
              <a:ext cx="910440" cy="483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4AD55E6-7F08-CEF9-2BAC-82488AE040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669311" y="2857372"/>
                <a:ext cx="9280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5CF0691-1E03-6C50-C666-F7C7504ACB14}"/>
                  </a:ext>
                </a:extLst>
              </p14:cNvPr>
              <p14:cNvContentPartPr/>
              <p14:nvPr/>
            </p14:nvContentPartPr>
            <p14:xfrm>
              <a:off x="2785511" y="2437972"/>
              <a:ext cx="554040" cy="24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5CF0691-1E03-6C50-C666-F7C7504ACB1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776871" y="2428972"/>
                <a:ext cx="571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6906B14-A09B-C86F-A931-8D43579A41F7}"/>
                  </a:ext>
                </a:extLst>
              </p14:cNvPr>
              <p14:cNvContentPartPr/>
              <p14:nvPr/>
            </p14:nvContentPartPr>
            <p14:xfrm>
              <a:off x="2450351" y="2629132"/>
              <a:ext cx="1023840" cy="14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6906B14-A09B-C86F-A931-8D43579A41F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41351" y="2620492"/>
                <a:ext cx="1041480" cy="32040"/>
              </a:xfrm>
              <a:prstGeom prst="rect">
                <a:avLst/>
              </a:prstGeom>
            </p:spPr>
          </p:pic>
        </mc:Fallback>
      </mc:AlternateContent>
      <p:pic>
        <p:nvPicPr>
          <p:cNvPr id="163" name="Picture 162">
            <a:extLst>
              <a:ext uri="{FF2B5EF4-FFF2-40B4-BE49-F238E27FC236}">
                <a16:creationId xmlns:a16="http://schemas.microsoft.com/office/drawing/2014/main" id="{472931A0-F88B-7772-D7EC-D8F48B3FAE98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88" y="3275864"/>
            <a:ext cx="3063505" cy="1531753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4DC6383-3418-6950-EE3B-2033C6C275A7}"/>
              </a:ext>
            </a:extLst>
          </p:cNvPr>
          <p:cNvGrpSpPr/>
          <p:nvPr/>
        </p:nvGrpSpPr>
        <p:grpSpPr>
          <a:xfrm>
            <a:off x="3894558" y="3376652"/>
            <a:ext cx="1735200" cy="225000"/>
            <a:chOff x="3894558" y="3376652"/>
            <a:chExt cx="173520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8DA4627-2347-8136-F166-D205F84D932C}"/>
                    </a:ext>
                  </a:extLst>
                </p14:cNvPr>
                <p14:cNvContentPartPr/>
                <p14:nvPr/>
              </p14:nvContentPartPr>
              <p14:xfrm>
                <a:off x="3894558" y="3400772"/>
                <a:ext cx="1695600" cy="200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8DA4627-2347-8136-F166-D205F84D93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85918" y="3392132"/>
                  <a:ext cx="1713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9E89B3-A06E-254B-613C-481E7FD79A96}"/>
                    </a:ext>
                  </a:extLst>
                </p14:cNvPr>
                <p14:cNvContentPartPr/>
                <p14:nvPr/>
              </p14:nvContentPartPr>
              <p14:xfrm>
                <a:off x="5512758" y="3376652"/>
                <a:ext cx="117000" cy="101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9E89B3-A06E-254B-613C-481E7FD79A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03758" y="3368012"/>
                  <a:ext cx="1346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583C45A-6979-617B-1131-95D9A6E5CCD3}"/>
              </a:ext>
            </a:extLst>
          </p:cNvPr>
          <p:cNvGrpSpPr/>
          <p:nvPr/>
        </p:nvGrpSpPr>
        <p:grpSpPr>
          <a:xfrm>
            <a:off x="6015318" y="2924852"/>
            <a:ext cx="1685160" cy="282960"/>
            <a:chOff x="6015318" y="2924852"/>
            <a:chExt cx="16851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0AA3303-78C9-803C-254F-08E782A11B85}"/>
                    </a:ext>
                  </a:extLst>
                </p14:cNvPr>
                <p14:cNvContentPartPr/>
                <p14:nvPr/>
              </p14:nvContentPartPr>
              <p14:xfrm>
                <a:off x="6081558" y="3024932"/>
                <a:ext cx="69480" cy="115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0AA3303-78C9-803C-254F-08E782A11B8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72558" y="3015932"/>
                  <a:ext cx="8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CEE776-F8C8-6676-9D5E-EF0408AE3B63}"/>
                    </a:ext>
                  </a:extLst>
                </p14:cNvPr>
                <p14:cNvContentPartPr/>
                <p14:nvPr/>
              </p14:nvContentPartPr>
              <p14:xfrm>
                <a:off x="6174438" y="3048692"/>
                <a:ext cx="72000" cy="82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CEE776-F8C8-6676-9D5E-EF0408AE3B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65438" y="3040052"/>
                  <a:ext cx="89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2BF005F-C327-45B8-853E-2FD8B1312691}"/>
                    </a:ext>
                  </a:extLst>
                </p14:cNvPr>
                <p14:cNvContentPartPr/>
                <p14:nvPr/>
              </p14:nvContentPartPr>
              <p14:xfrm>
                <a:off x="6015318" y="2924852"/>
                <a:ext cx="338040" cy="282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2BF005F-C327-45B8-853E-2FD8B13126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06678" y="2916212"/>
                  <a:ext cx="355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FC17A1A-2656-8AAB-712D-D89E419644E1}"/>
                    </a:ext>
                  </a:extLst>
                </p14:cNvPr>
                <p14:cNvContentPartPr/>
                <p14:nvPr/>
              </p14:nvContentPartPr>
              <p14:xfrm>
                <a:off x="6525078" y="3029252"/>
                <a:ext cx="161640" cy="94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FC17A1A-2656-8AAB-712D-D89E419644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16438" y="3020612"/>
                  <a:ext cx="179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416FBF9-A923-B019-4019-405FB57393FC}"/>
                    </a:ext>
                  </a:extLst>
                </p14:cNvPr>
                <p14:cNvContentPartPr/>
                <p14:nvPr/>
              </p14:nvContentPartPr>
              <p14:xfrm>
                <a:off x="6718398" y="3001172"/>
                <a:ext cx="367920" cy="120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416FBF9-A923-B019-4019-405FB57393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09758" y="2992172"/>
                  <a:ext cx="385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21616E0-EFA3-563E-530B-8E80FF62C27C}"/>
                    </a:ext>
                  </a:extLst>
                </p14:cNvPr>
                <p14:cNvContentPartPr/>
                <p14:nvPr/>
              </p14:nvContentPartPr>
              <p14:xfrm>
                <a:off x="7002798" y="2985332"/>
                <a:ext cx="91440" cy="55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21616E0-EFA3-563E-530B-8E80FF62C2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94158" y="2976332"/>
                  <a:ext cx="109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29CC87-06F4-102F-9751-AF16BD079076}"/>
                    </a:ext>
                  </a:extLst>
                </p14:cNvPr>
                <p14:cNvContentPartPr/>
                <p14:nvPr/>
              </p14:nvContentPartPr>
              <p14:xfrm>
                <a:off x="7144638" y="2995052"/>
                <a:ext cx="112680" cy="149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29CC87-06F4-102F-9751-AF16BD0790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35638" y="2986052"/>
                  <a:ext cx="130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F026B7C-3A1A-68E3-7EF2-A95BFC41A9FC}"/>
                    </a:ext>
                  </a:extLst>
                </p14:cNvPr>
                <p14:cNvContentPartPr/>
                <p14:nvPr/>
              </p14:nvContentPartPr>
              <p14:xfrm>
                <a:off x="7163718" y="3023852"/>
                <a:ext cx="145440" cy="57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F026B7C-3A1A-68E3-7EF2-A95BFC41A9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55078" y="3015212"/>
                  <a:ext cx="163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DECD7C2-10AA-D24A-9D01-D47062F13505}"/>
                    </a:ext>
                  </a:extLst>
                </p14:cNvPr>
                <p14:cNvContentPartPr/>
                <p14:nvPr/>
              </p14:nvContentPartPr>
              <p14:xfrm>
                <a:off x="7355238" y="3021692"/>
                <a:ext cx="345240" cy="87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DECD7C2-10AA-D24A-9D01-D47062F135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46598" y="3012692"/>
                  <a:ext cx="362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3659A53-38A0-C051-7E60-5F201C376EF5}"/>
                    </a:ext>
                  </a:extLst>
                </p14:cNvPr>
                <p14:cNvContentPartPr/>
                <p14:nvPr/>
              </p14:nvContentPartPr>
              <p14:xfrm>
                <a:off x="7597158" y="2965892"/>
                <a:ext cx="74160" cy="75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3659A53-38A0-C051-7E60-5F201C376E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8518" y="2956892"/>
                  <a:ext cx="918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9A0B17D-6B5F-235A-59EC-AFA2172BF0DF}"/>
              </a:ext>
            </a:extLst>
          </p:cNvPr>
          <p:cNvGrpSpPr/>
          <p:nvPr/>
        </p:nvGrpSpPr>
        <p:grpSpPr>
          <a:xfrm>
            <a:off x="8055438" y="2951132"/>
            <a:ext cx="1197360" cy="132480"/>
            <a:chOff x="8055438" y="2951132"/>
            <a:chExt cx="119736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165E4D-042D-BA71-2EE3-F7B916EAFF84}"/>
                    </a:ext>
                  </a:extLst>
                </p14:cNvPr>
                <p14:cNvContentPartPr/>
                <p14:nvPr/>
              </p14:nvContentPartPr>
              <p14:xfrm>
                <a:off x="8055438" y="2972372"/>
                <a:ext cx="258120" cy="110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165E4D-042D-BA71-2EE3-F7B916EAFF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46798" y="2963372"/>
                  <a:ext cx="275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189D627-2AE4-8AFC-E148-994B0E31CE2A}"/>
                    </a:ext>
                  </a:extLst>
                </p14:cNvPr>
                <p14:cNvContentPartPr/>
                <p14:nvPr/>
              </p14:nvContentPartPr>
              <p14:xfrm>
                <a:off x="8282958" y="2962292"/>
                <a:ext cx="110520" cy="10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189D627-2AE4-8AFC-E148-994B0E31CE2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74318" y="2953652"/>
                  <a:ext cx="128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F10D1E-A6B2-155F-0D4D-F1B8A5C710CF}"/>
                    </a:ext>
                  </a:extLst>
                </p14:cNvPr>
                <p14:cNvContentPartPr/>
                <p14:nvPr/>
              </p14:nvContentPartPr>
              <p14:xfrm>
                <a:off x="8834478" y="3024572"/>
                <a:ext cx="47160" cy="22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F10D1E-A6B2-155F-0D4D-F1B8A5C710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25478" y="3015932"/>
                  <a:ext cx="64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14BD5E6-7111-01C9-9A04-3054B2D2D672}"/>
                    </a:ext>
                  </a:extLst>
                </p14:cNvPr>
                <p14:cNvContentPartPr/>
                <p14:nvPr/>
              </p14:nvContentPartPr>
              <p14:xfrm>
                <a:off x="8924118" y="2971292"/>
                <a:ext cx="96480" cy="85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14BD5E6-7111-01C9-9A04-3054B2D2D6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15118" y="2962652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4DD5DC-F4F0-AB8D-07FB-F6B8014E8A4F}"/>
                    </a:ext>
                  </a:extLst>
                </p14:cNvPr>
                <p14:cNvContentPartPr/>
                <p14:nvPr/>
              </p14:nvContentPartPr>
              <p14:xfrm>
                <a:off x="9042558" y="2980652"/>
                <a:ext cx="48240" cy="64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4DD5DC-F4F0-AB8D-07FB-F6B8014E8A4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33918" y="2972012"/>
                  <a:ext cx="65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1E74A9C-D07D-0301-B194-7A1FF229F4CF}"/>
                    </a:ext>
                  </a:extLst>
                </p14:cNvPr>
                <p14:cNvContentPartPr/>
                <p14:nvPr/>
              </p14:nvContentPartPr>
              <p14:xfrm>
                <a:off x="9112398" y="2951132"/>
                <a:ext cx="140400" cy="106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1E74A9C-D07D-0301-B194-7A1FF229F4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03398" y="2942132"/>
                  <a:ext cx="15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9527FCA-2E04-0105-BCAD-9A10E21B48E5}"/>
                    </a:ext>
                  </a:extLst>
                </p14:cNvPr>
                <p14:cNvContentPartPr/>
                <p14:nvPr/>
              </p14:nvContentPartPr>
              <p14:xfrm>
                <a:off x="8494998" y="2968412"/>
                <a:ext cx="136080" cy="91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9527FCA-2E04-0105-BCAD-9A10E21B48E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86358" y="2959772"/>
                  <a:ext cx="153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72B4A96-6FB4-8225-BF67-2239945A2763}"/>
                    </a:ext>
                  </a:extLst>
                </p14:cNvPr>
                <p14:cNvContentPartPr/>
                <p14:nvPr/>
              </p14:nvContentPartPr>
              <p14:xfrm>
                <a:off x="8395998" y="3016292"/>
                <a:ext cx="84960" cy="61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72B4A96-6FB4-8225-BF67-2239945A27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386998" y="3007292"/>
                  <a:ext cx="102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62E794E-EB06-56E3-741C-7AD1A6B1C067}"/>
                    </a:ext>
                  </a:extLst>
                </p14:cNvPr>
                <p14:cNvContentPartPr/>
                <p14:nvPr/>
              </p14:nvContentPartPr>
              <p14:xfrm>
                <a:off x="8697678" y="2964812"/>
                <a:ext cx="106200" cy="118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62E794E-EB06-56E3-741C-7AD1A6B1C0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88678" y="2956172"/>
                  <a:ext cx="123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61762C1-B298-E781-D365-A609CCDE8642}"/>
                    </a:ext>
                  </a:extLst>
                </p14:cNvPr>
                <p14:cNvContentPartPr/>
                <p14:nvPr/>
              </p14:nvContentPartPr>
              <p14:xfrm>
                <a:off x="8792358" y="2984972"/>
                <a:ext cx="109080" cy="90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61762C1-B298-E781-D365-A609CCDE86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83358" y="2975972"/>
                  <a:ext cx="126720" cy="10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/>
          <p:cNvSpPr txBox="1"/>
          <p:nvPr/>
        </p:nvSpPr>
        <p:spPr>
          <a:xfrm>
            <a:off x="5068339" y="980366"/>
            <a:ext cx="4937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smtClean="0"/>
              <a:t>Nota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Velocità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Modularità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Più attività in contemporanea su risorse comuni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129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DE2AC-8BE2-2B65-1C64-A29F9929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1888" cy="41383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9E34BF3-2212-48EB-C33E-73A3DD90463B}"/>
              </a:ext>
            </a:extLst>
          </p:cNvPr>
          <p:cNvGrpSpPr/>
          <p:nvPr/>
        </p:nvGrpSpPr>
        <p:grpSpPr>
          <a:xfrm>
            <a:off x="5674874" y="1050770"/>
            <a:ext cx="448920" cy="311760"/>
            <a:chOff x="6504432" y="1211025"/>
            <a:chExt cx="448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ACB4E2-BAA0-87DE-E602-B2E2DDB70B4B}"/>
                    </a:ext>
                  </a:extLst>
                </p14:cNvPr>
                <p14:cNvContentPartPr/>
                <p14:nvPr/>
              </p14:nvContentPartPr>
              <p14:xfrm>
                <a:off x="6767232" y="1318665"/>
                <a:ext cx="88920" cy="92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ACB4E2-BAA0-87DE-E602-B2E2DDB70B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8232" y="1309700"/>
                  <a:ext cx="106560" cy="109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952EBE-8523-C3E5-2C4B-B641AF6964F5}"/>
                    </a:ext>
                  </a:extLst>
                </p14:cNvPr>
                <p14:cNvContentPartPr/>
                <p14:nvPr/>
              </p14:nvContentPartPr>
              <p14:xfrm>
                <a:off x="6504432" y="1211025"/>
                <a:ext cx="448920" cy="31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952EBE-8523-C3E5-2C4B-B641AF6964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95432" y="1202025"/>
                  <a:ext cx="466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786E2C-9ECB-A0BA-8907-8FCAB904D8FF}"/>
                    </a:ext>
                  </a:extLst>
                </p14:cNvPr>
                <p14:cNvContentPartPr/>
                <p14:nvPr/>
              </p14:nvContentPartPr>
              <p14:xfrm>
                <a:off x="6639432" y="1313625"/>
                <a:ext cx="115920" cy="109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786E2C-9ECB-A0BA-8907-8FCAB904D8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30404" y="1304625"/>
                  <a:ext cx="133615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C78BD8-27C2-B019-9AE5-D2E2B9FA1F69}"/>
              </a:ext>
            </a:extLst>
          </p:cNvPr>
          <p:cNvGrpSpPr/>
          <p:nvPr/>
        </p:nvGrpSpPr>
        <p:grpSpPr>
          <a:xfrm>
            <a:off x="6367514" y="1047170"/>
            <a:ext cx="905040" cy="268200"/>
            <a:chOff x="7197072" y="1207425"/>
            <a:chExt cx="9050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E2DD5F-4A33-B4F3-159E-7BB481C939A1}"/>
                    </a:ext>
                  </a:extLst>
                </p14:cNvPr>
                <p14:cNvContentPartPr/>
                <p14:nvPr/>
              </p14:nvContentPartPr>
              <p14:xfrm>
                <a:off x="7197072" y="1207425"/>
                <a:ext cx="196920" cy="23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E2DD5F-4A33-B4F3-159E-7BB481C939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88072" y="1198425"/>
                  <a:ext cx="214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C8FBE8-7A63-A251-1394-A555CE7E4D4D}"/>
                    </a:ext>
                  </a:extLst>
                </p14:cNvPr>
                <p14:cNvContentPartPr/>
                <p14:nvPr/>
              </p14:nvContentPartPr>
              <p14:xfrm>
                <a:off x="7245672" y="1346745"/>
                <a:ext cx="154080" cy="2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C8FBE8-7A63-A251-1394-A555CE7E4D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6672" y="1337745"/>
                  <a:ext cx="17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28EB26-1B4E-ED65-BE6B-26DF5E592CDA}"/>
                    </a:ext>
                  </a:extLst>
                </p14:cNvPr>
                <p14:cNvContentPartPr/>
                <p14:nvPr/>
              </p14:nvContentPartPr>
              <p14:xfrm>
                <a:off x="7517472" y="1308585"/>
                <a:ext cx="161280" cy="10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28EB26-1B4E-ED65-BE6B-26DF5E592C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08472" y="1299585"/>
                  <a:ext cx="178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6F6A5D-A219-272E-5F31-074C3B9D77F3}"/>
                    </a:ext>
                  </a:extLst>
                </p14:cNvPr>
                <p14:cNvContentPartPr/>
                <p14:nvPr/>
              </p14:nvContentPartPr>
              <p14:xfrm>
                <a:off x="7691712" y="1288785"/>
                <a:ext cx="102240" cy="11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6F6A5D-A219-272E-5F31-074C3B9D77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82712" y="1279813"/>
                  <a:ext cx="119880" cy="131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437001-3805-93BD-8935-552AF4976199}"/>
                    </a:ext>
                  </a:extLst>
                </p14:cNvPr>
                <p14:cNvContentPartPr/>
                <p14:nvPr/>
              </p14:nvContentPartPr>
              <p14:xfrm>
                <a:off x="7715832" y="1288065"/>
                <a:ext cx="192960" cy="9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437001-3805-93BD-8935-552AF49761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6832" y="1279065"/>
                  <a:ext cx="210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6F69A0-54C2-D914-6D48-AEE4AF7FC779}"/>
                    </a:ext>
                  </a:extLst>
                </p14:cNvPr>
                <p14:cNvContentPartPr/>
                <p14:nvPr/>
              </p14:nvContentPartPr>
              <p14:xfrm>
                <a:off x="7894392" y="1269345"/>
                <a:ext cx="86040" cy="12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6F69A0-54C2-D914-6D48-AEE4AF7FC7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85392" y="1260345"/>
                  <a:ext cx="10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558AAF-BA56-2C21-5812-A0A19DDAFD7A}"/>
                    </a:ext>
                  </a:extLst>
                </p14:cNvPr>
                <p14:cNvContentPartPr/>
                <p14:nvPr/>
              </p14:nvContentPartPr>
              <p14:xfrm>
                <a:off x="8055672" y="1402185"/>
                <a:ext cx="46440" cy="7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558AAF-BA56-2C21-5812-A0A19DDAFD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46741" y="1393185"/>
                  <a:ext cx="63944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4E38E-D184-6A4B-0E23-BDC3726B86E7}"/>
              </a:ext>
            </a:extLst>
          </p:cNvPr>
          <p:cNvGrpSpPr/>
          <p:nvPr/>
        </p:nvGrpSpPr>
        <p:grpSpPr>
          <a:xfrm>
            <a:off x="7469474" y="1107290"/>
            <a:ext cx="816120" cy="144360"/>
            <a:chOff x="8299032" y="1267545"/>
            <a:chExt cx="81612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C0BE5F-6F8A-7E35-E3EB-8E8CC243863B}"/>
                    </a:ext>
                  </a:extLst>
                </p14:cNvPr>
                <p14:cNvContentPartPr/>
                <p14:nvPr/>
              </p14:nvContentPartPr>
              <p14:xfrm>
                <a:off x="8299032" y="1298505"/>
                <a:ext cx="15408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C0BE5F-6F8A-7E35-E3EB-8E8CC24386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90032" y="1289471"/>
                  <a:ext cx="171720" cy="114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8F32D7-0B5E-325C-084A-1521CEBE8501}"/>
                    </a:ext>
                  </a:extLst>
                </p14:cNvPr>
                <p14:cNvContentPartPr/>
                <p14:nvPr/>
              </p14:nvContentPartPr>
              <p14:xfrm>
                <a:off x="8471112" y="1301025"/>
                <a:ext cx="104400" cy="11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8F32D7-0B5E-325C-084A-1521CEBE85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62143" y="1292054"/>
                  <a:ext cx="121979" cy="128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94D107-A006-F27E-FE58-BCF33D863447}"/>
                    </a:ext>
                  </a:extLst>
                </p14:cNvPr>
                <p14:cNvContentPartPr/>
                <p14:nvPr/>
              </p14:nvContentPartPr>
              <p14:xfrm>
                <a:off x="8457792" y="1371945"/>
                <a:ext cx="75240" cy="1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94D107-A006-F27E-FE58-BCF33D8634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8792" y="1362945"/>
                  <a:ext cx="92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9518AB-B283-901D-73CC-2B0DCAA3475E}"/>
                    </a:ext>
                  </a:extLst>
                </p14:cNvPr>
                <p14:cNvContentPartPr/>
                <p14:nvPr/>
              </p14:nvContentPartPr>
              <p14:xfrm>
                <a:off x="8597472" y="1298865"/>
                <a:ext cx="511200" cy="109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9518AB-B283-901D-73CC-2B0DCAA34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88472" y="1289865"/>
                  <a:ext cx="528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080ABF-496F-3981-9ADA-6D6BE13D5C69}"/>
                    </a:ext>
                  </a:extLst>
                </p14:cNvPr>
                <p14:cNvContentPartPr/>
                <p14:nvPr/>
              </p14:nvContentPartPr>
              <p14:xfrm>
                <a:off x="9031632" y="1267545"/>
                <a:ext cx="83520" cy="6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080ABF-496F-3981-9ADA-6D6BE13D5C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22593" y="1258545"/>
                  <a:ext cx="101236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8B437B-645E-92EC-65F4-12771A6E41F2}"/>
              </a:ext>
            </a:extLst>
          </p:cNvPr>
          <p:cNvGrpSpPr/>
          <p:nvPr/>
        </p:nvGrpSpPr>
        <p:grpSpPr>
          <a:xfrm>
            <a:off x="6749114" y="1394570"/>
            <a:ext cx="1308960" cy="353880"/>
            <a:chOff x="7578672" y="1554825"/>
            <a:chExt cx="13089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01C206-F618-90F3-6319-FE1F025043EC}"/>
                    </a:ext>
                  </a:extLst>
                </p14:cNvPr>
                <p14:cNvContentPartPr/>
                <p14:nvPr/>
              </p14:nvContentPartPr>
              <p14:xfrm>
                <a:off x="7578672" y="1577865"/>
                <a:ext cx="36864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01C206-F618-90F3-6319-FE1F025043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69672" y="1568865"/>
                  <a:ext cx="38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26A6A0-408D-846A-558E-3F3E6046420B}"/>
                    </a:ext>
                  </a:extLst>
                </p14:cNvPr>
                <p14:cNvContentPartPr/>
                <p14:nvPr/>
              </p14:nvContentPartPr>
              <p14:xfrm>
                <a:off x="7889352" y="1554825"/>
                <a:ext cx="80280" cy="4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26A6A0-408D-846A-558E-3F3E604642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80352" y="1545758"/>
                  <a:ext cx="97920" cy="66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B30A3D-0F8B-67A5-280D-7877BCF39073}"/>
                    </a:ext>
                  </a:extLst>
                </p14:cNvPr>
                <p14:cNvContentPartPr/>
                <p14:nvPr/>
              </p14:nvContentPartPr>
              <p14:xfrm>
                <a:off x="7955592" y="1557705"/>
                <a:ext cx="189360" cy="8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B30A3D-0F8B-67A5-280D-7877BCF39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46592" y="1548705"/>
                  <a:ext cx="207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722135-C701-2DE3-75C7-3CD78B29165B}"/>
                    </a:ext>
                  </a:extLst>
                </p14:cNvPr>
                <p14:cNvContentPartPr/>
                <p14:nvPr/>
              </p14:nvContentPartPr>
              <p14:xfrm>
                <a:off x="8507832" y="1559145"/>
                <a:ext cx="146160" cy="7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722135-C701-2DE3-75C7-3CD78B2916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8832" y="1550145"/>
                  <a:ext cx="163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E3FC02-5E3B-7DBA-B6F0-8C980325F65C}"/>
                    </a:ext>
                  </a:extLst>
                </p14:cNvPr>
                <p14:cNvContentPartPr/>
                <p14:nvPr/>
              </p14:nvContentPartPr>
              <p14:xfrm>
                <a:off x="7925712" y="1825185"/>
                <a:ext cx="10800" cy="83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E3FC02-5E3B-7DBA-B6F0-8C980325F6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16712" y="1816146"/>
                  <a:ext cx="28440" cy="10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00D6C8-EE8C-C8E4-66B0-69772E0ADC1B}"/>
                    </a:ext>
                  </a:extLst>
                </p14:cNvPr>
                <p14:cNvContentPartPr/>
                <p14:nvPr/>
              </p14:nvContentPartPr>
              <p14:xfrm>
                <a:off x="7908792" y="1757865"/>
                <a:ext cx="77400" cy="65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00D6C8-EE8C-C8E4-66B0-69772E0ADC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99792" y="1748865"/>
                  <a:ext cx="95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86C522-E1BA-63F6-A99B-0FD44D2F8C5E}"/>
                    </a:ext>
                  </a:extLst>
                </p14:cNvPr>
                <p14:cNvContentPartPr/>
                <p14:nvPr/>
              </p14:nvContentPartPr>
              <p14:xfrm>
                <a:off x="7965672" y="1765425"/>
                <a:ext cx="262440" cy="11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86C522-E1BA-63F6-A99B-0FD44D2F8C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56672" y="1756425"/>
                  <a:ext cx="280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39654-AE18-824B-E27B-945C46979C4C}"/>
                    </a:ext>
                  </a:extLst>
                </p14:cNvPr>
                <p14:cNvContentPartPr/>
                <p14:nvPr/>
              </p14:nvContentPartPr>
              <p14:xfrm>
                <a:off x="8257632" y="1783785"/>
                <a:ext cx="235440" cy="79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39654-AE18-824B-E27B-945C46979C4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48632" y="1774785"/>
                  <a:ext cx="253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00DA71-A60C-0CE4-D180-CC470FFA8446}"/>
                    </a:ext>
                  </a:extLst>
                </p14:cNvPr>
                <p14:cNvContentPartPr/>
                <p14:nvPr/>
              </p14:nvContentPartPr>
              <p14:xfrm>
                <a:off x="8435832" y="1763265"/>
                <a:ext cx="61560" cy="4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00DA71-A60C-0CE4-D180-CC470FFA84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26832" y="1754265"/>
                  <a:ext cx="79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D9EF75-30F9-6DEC-1389-F343C3ADD390}"/>
                    </a:ext>
                  </a:extLst>
                </p14:cNvPr>
                <p14:cNvContentPartPr/>
                <p14:nvPr/>
              </p14:nvContentPartPr>
              <p14:xfrm>
                <a:off x="8560752" y="1790265"/>
                <a:ext cx="85680" cy="81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D9EF75-30F9-6DEC-1389-F343C3ADD3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51752" y="1781305"/>
                  <a:ext cx="103320" cy="98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CB16373-F440-B4A0-D563-61F08606CACA}"/>
                    </a:ext>
                  </a:extLst>
                </p14:cNvPr>
                <p14:cNvContentPartPr/>
                <p14:nvPr/>
              </p14:nvContentPartPr>
              <p14:xfrm>
                <a:off x="8688552" y="1780905"/>
                <a:ext cx="199080" cy="8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CB16373-F440-B4A0-D563-61F08606CA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79568" y="1771905"/>
                  <a:ext cx="216688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886B7A-9099-C638-EE4F-16F1F54827A6}"/>
                  </a:ext>
                </a:extLst>
              </p14:cNvPr>
              <p14:cNvContentPartPr/>
              <p14:nvPr/>
            </p14:nvContentPartPr>
            <p14:xfrm>
              <a:off x="7569554" y="1365410"/>
              <a:ext cx="81720" cy="102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886B7A-9099-C638-EE4F-16F1F54827A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60514" y="1356441"/>
                <a:ext cx="99438" cy="12053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2FE2CC53-259F-1752-4BDD-8C2216990F3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18" y="3122137"/>
            <a:ext cx="2659610" cy="3177815"/>
          </a:xfrm>
          <a:prstGeom prst="rect">
            <a:avLst/>
          </a:prstGeom>
        </p:spPr>
      </p:pic>
      <p:pic>
        <p:nvPicPr>
          <p:cNvPr id="11" name="Picture 10" descr="A table with text on it&#10;&#10;Description automatically generated">
            <a:extLst>
              <a:ext uri="{FF2B5EF4-FFF2-40B4-BE49-F238E27FC236}">
                <a16:creationId xmlns:a16="http://schemas.microsoft.com/office/drawing/2014/main" id="{1389AE14-CFC9-1709-E62E-B2531C5C2A0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4" y="3177221"/>
            <a:ext cx="2240474" cy="368077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6203825-AF06-DF09-E129-5D37541765FE}"/>
              </a:ext>
            </a:extLst>
          </p:cNvPr>
          <p:cNvGrpSpPr/>
          <p:nvPr/>
        </p:nvGrpSpPr>
        <p:grpSpPr>
          <a:xfrm>
            <a:off x="9205998" y="2790572"/>
            <a:ext cx="559800" cy="244800"/>
            <a:chOff x="9205998" y="2790572"/>
            <a:chExt cx="5598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27615A-1AB0-1612-3AAB-A882736A027B}"/>
                    </a:ext>
                  </a:extLst>
                </p14:cNvPr>
                <p14:cNvContentPartPr/>
                <p14:nvPr/>
              </p14:nvContentPartPr>
              <p14:xfrm>
                <a:off x="9205998" y="2863292"/>
                <a:ext cx="251280" cy="88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27615A-1AB0-1612-3AAB-A882736A02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97358" y="2854652"/>
                  <a:ext cx="268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4A34F5-161C-9156-A7A1-8DE18D2D01D2}"/>
                    </a:ext>
                  </a:extLst>
                </p14:cNvPr>
                <p14:cNvContentPartPr/>
                <p14:nvPr/>
              </p14:nvContentPartPr>
              <p14:xfrm>
                <a:off x="9556638" y="2825492"/>
                <a:ext cx="24480" cy="9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4A34F5-161C-9156-A7A1-8DE18D2D01D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47638" y="2816852"/>
                  <a:ext cx="42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4CF992-CF6A-46CB-3332-956CBDA5D35E}"/>
                    </a:ext>
                  </a:extLst>
                </p14:cNvPr>
                <p14:cNvContentPartPr/>
                <p14:nvPr/>
              </p14:nvContentPartPr>
              <p14:xfrm>
                <a:off x="9446478" y="2806772"/>
                <a:ext cx="176040" cy="2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4CF992-CF6A-46CB-3332-956CBDA5D3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37478" y="2798132"/>
                  <a:ext cx="193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C80A42-4BFC-7BAE-E925-13CE2F406751}"/>
                    </a:ext>
                  </a:extLst>
                </p14:cNvPr>
                <p14:cNvContentPartPr/>
                <p14:nvPr/>
              </p14:nvContentPartPr>
              <p14:xfrm>
                <a:off x="9630078" y="2790572"/>
                <a:ext cx="10512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C80A42-4BFC-7BAE-E925-13CE2F4067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21438" y="2781932"/>
                  <a:ext cx="122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F62E96-1366-049A-658D-9A8DDA762013}"/>
                    </a:ext>
                  </a:extLst>
                </p14:cNvPr>
                <p14:cNvContentPartPr/>
                <p14:nvPr/>
              </p14:nvContentPartPr>
              <p14:xfrm>
                <a:off x="9207078" y="2996492"/>
                <a:ext cx="558720" cy="38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F62E96-1366-049A-658D-9A8DDA7620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98438" y="2987852"/>
                  <a:ext cx="57636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816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C76A0-87DD-564E-D477-136E8EFB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31567" cy="52601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CD04E24-32F9-3FAA-EDB2-FA9FC4E7A816}"/>
              </a:ext>
            </a:extLst>
          </p:cNvPr>
          <p:cNvGrpSpPr/>
          <p:nvPr/>
        </p:nvGrpSpPr>
        <p:grpSpPr>
          <a:xfrm>
            <a:off x="10240638" y="623732"/>
            <a:ext cx="507600" cy="194760"/>
            <a:chOff x="10240638" y="623732"/>
            <a:chExt cx="50760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31B53D-0D7A-37D3-1321-FE3C865CCCC9}"/>
                    </a:ext>
                  </a:extLst>
                </p14:cNvPr>
                <p14:cNvContentPartPr/>
                <p14:nvPr/>
              </p14:nvContentPartPr>
              <p14:xfrm>
                <a:off x="10240638" y="638492"/>
                <a:ext cx="194040" cy="13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31B53D-0D7A-37D3-1321-FE3C865CCC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31638" y="629852"/>
                  <a:ext cx="211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7482FBC-DDEA-CF8F-4E29-116725ABC4F5}"/>
                    </a:ext>
                  </a:extLst>
                </p14:cNvPr>
                <p14:cNvContentPartPr/>
                <p14:nvPr/>
              </p14:nvContentPartPr>
              <p14:xfrm>
                <a:off x="10434678" y="664052"/>
                <a:ext cx="79560" cy="7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7482FBC-DDEA-CF8F-4E29-116725ABC4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26038" y="655052"/>
                  <a:ext cx="97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B8E2FF-A9D2-DAB9-CAB5-0B463DC99A70}"/>
                    </a:ext>
                  </a:extLst>
                </p14:cNvPr>
                <p14:cNvContentPartPr/>
                <p14:nvPr/>
              </p14:nvContentPartPr>
              <p14:xfrm>
                <a:off x="10506678" y="626252"/>
                <a:ext cx="9036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B8E2FF-A9D2-DAB9-CAB5-0B463DC99A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98038" y="617252"/>
                  <a:ext cx="108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FCA5AE-3D29-F5F9-385E-E96AEDBCCCFB}"/>
                    </a:ext>
                  </a:extLst>
                </p14:cNvPr>
                <p14:cNvContentPartPr/>
                <p14:nvPr/>
              </p14:nvContentPartPr>
              <p14:xfrm>
                <a:off x="10647078" y="623732"/>
                <a:ext cx="79920" cy="10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FCA5AE-3D29-F5F9-385E-E96AEDBCCC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38438" y="615092"/>
                  <a:ext cx="97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92519C-1215-D864-98F4-2B5B233DC2D7}"/>
                    </a:ext>
                  </a:extLst>
                </p14:cNvPr>
                <p14:cNvContentPartPr/>
                <p14:nvPr/>
              </p14:nvContentPartPr>
              <p14:xfrm>
                <a:off x="10685958" y="702212"/>
                <a:ext cx="62280" cy="1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92519C-1215-D864-98F4-2B5B233DC2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76958" y="693572"/>
                  <a:ext cx="79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D62383-5F44-CEDD-3827-D96548C10823}"/>
                    </a:ext>
                  </a:extLst>
                </p14:cNvPr>
                <p14:cNvContentPartPr/>
                <p14:nvPr/>
              </p14:nvContentPartPr>
              <p14:xfrm>
                <a:off x="10486878" y="625172"/>
                <a:ext cx="151200" cy="2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D62383-5F44-CEDD-3827-D96548C108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77878" y="616172"/>
                  <a:ext cx="168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398EE9-4815-5004-9DE3-755B235DA412}"/>
                    </a:ext>
                  </a:extLst>
                </p14:cNvPr>
                <p14:cNvContentPartPr/>
                <p14:nvPr/>
              </p14:nvContentPartPr>
              <p14:xfrm>
                <a:off x="10324878" y="791852"/>
                <a:ext cx="41184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398EE9-4815-5004-9DE3-755B235DA41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15878" y="782852"/>
                  <a:ext cx="4294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4AE0E-CB33-A335-EBDB-4F11DBF598FE}"/>
              </a:ext>
            </a:extLst>
          </p:cNvPr>
          <p:cNvGrpSpPr/>
          <p:nvPr/>
        </p:nvGrpSpPr>
        <p:grpSpPr>
          <a:xfrm>
            <a:off x="9963798" y="970412"/>
            <a:ext cx="419760" cy="130320"/>
            <a:chOff x="9963798" y="970412"/>
            <a:chExt cx="4197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4C068E-C757-F695-799C-AEC4FFE933D1}"/>
                    </a:ext>
                  </a:extLst>
                </p14:cNvPr>
                <p14:cNvContentPartPr/>
                <p14:nvPr/>
              </p14:nvContentPartPr>
              <p14:xfrm>
                <a:off x="9987198" y="988772"/>
                <a:ext cx="185040" cy="11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4C068E-C757-F695-799C-AEC4FFE933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78558" y="980132"/>
                  <a:ext cx="20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CF5BB8-ED37-E669-2D6D-CF765335FCF1}"/>
                    </a:ext>
                  </a:extLst>
                </p14:cNvPr>
                <p14:cNvContentPartPr/>
                <p14:nvPr/>
              </p14:nvContentPartPr>
              <p14:xfrm>
                <a:off x="9963798" y="970412"/>
                <a:ext cx="388080" cy="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CF5BB8-ED37-E669-2D6D-CF765335FC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54798" y="961412"/>
                  <a:ext cx="405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E348A7-5E29-1BCF-D2E6-51D07388E910}"/>
                    </a:ext>
                  </a:extLst>
                </p14:cNvPr>
                <p14:cNvContentPartPr/>
                <p14:nvPr/>
              </p14:nvContentPartPr>
              <p14:xfrm>
                <a:off x="10154958" y="1087772"/>
                <a:ext cx="22860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E348A7-5E29-1BCF-D2E6-51D07388E9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46318" y="1079132"/>
                  <a:ext cx="246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288408-84AE-1FBC-0194-772EC9DAA8E9}"/>
                    </a:ext>
                  </a:extLst>
                </p14:cNvPr>
                <p14:cNvContentPartPr/>
                <p14:nvPr/>
              </p14:nvContentPartPr>
              <p14:xfrm>
                <a:off x="10368078" y="975092"/>
                <a:ext cx="6840" cy="11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288408-84AE-1FBC-0194-772EC9DAA8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59078" y="966092"/>
                  <a:ext cx="244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2FFD6D-D5C2-4686-02BC-087A5BB03522}"/>
              </a:ext>
            </a:extLst>
          </p:cNvPr>
          <p:cNvGrpSpPr/>
          <p:nvPr/>
        </p:nvGrpSpPr>
        <p:grpSpPr>
          <a:xfrm>
            <a:off x="10598118" y="1028012"/>
            <a:ext cx="120240" cy="55080"/>
            <a:chOff x="10598118" y="1028012"/>
            <a:chExt cx="12024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770EAC-781F-61DE-C257-7AB4BB73AF01}"/>
                    </a:ext>
                  </a:extLst>
                </p14:cNvPr>
                <p14:cNvContentPartPr/>
                <p14:nvPr/>
              </p14:nvContentPartPr>
              <p14:xfrm>
                <a:off x="10606758" y="1028012"/>
                <a:ext cx="8388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770EAC-781F-61DE-C257-7AB4BB73AF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98118" y="1019372"/>
                  <a:ext cx="10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A82D8A-2BB0-AE49-AD0E-320F0A403321}"/>
                    </a:ext>
                  </a:extLst>
                </p14:cNvPr>
                <p14:cNvContentPartPr/>
                <p14:nvPr/>
              </p14:nvContentPartPr>
              <p14:xfrm>
                <a:off x="10598118" y="1077332"/>
                <a:ext cx="120240" cy="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A82D8A-2BB0-AE49-AD0E-320F0A40332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89118" y="1068692"/>
                  <a:ext cx="1378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C1C83D-8459-1479-986F-05E2D4C1DA04}"/>
              </a:ext>
            </a:extLst>
          </p:cNvPr>
          <p:cNvGrpSpPr/>
          <p:nvPr/>
        </p:nvGrpSpPr>
        <p:grpSpPr>
          <a:xfrm>
            <a:off x="10926078" y="965372"/>
            <a:ext cx="454680" cy="127800"/>
            <a:chOff x="10926078" y="965372"/>
            <a:chExt cx="45468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9F15CD-E873-6035-6B5D-D7AE7EE8773A}"/>
                    </a:ext>
                  </a:extLst>
                </p14:cNvPr>
                <p14:cNvContentPartPr/>
                <p14:nvPr/>
              </p14:nvContentPartPr>
              <p14:xfrm>
                <a:off x="10926078" y="986252"/>
                <a:ext cx="225000" cy="10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9F15CD-E873-6035-6B5D-D7AE7EE877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17438" y="977612"/>
                  <a:ext cx="24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E2E466-E172-C9A4-BDCB-410313746E54}"/>
                    </a:ext>
                  </a:extLst>
                </p14:cNvPr>
                <p14:cNvContentPartPr/>
                <p14:nvPr/>
              </p14:nvContentPartPr>
              <p14:xfrm>
                <a:off x="11046318" y="1053212"/>
                <a:ext cx="9324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E2E466-E172-C9A4-BDCB-410313746E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37318" y="1044572"/>
                  <a:ext cx="11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39538F-0295-D2D5-5F05-F3869CE6D53E}"/>
                    </a:ext>
                  </a:extLst>
                </p14:cNvPr>
                <p14:cNvContentPartPr/>
                <p14:nvPr/>
              </p14:nvContentPartPr>
              <p14:xfrm>
                <a:off x="11148198" y="973292"/>
                <a:ext cx="91800" cy="9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39538F-0295-D2D5-5F05-F3869CE6D5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39198" y="964292"/>
                  <a:ext cx="109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FC202B-0EC3-2F64-5E2D-47EF3401EFD5}"/>
                    </a:ext>
                  </a:extLst>
                </p14:cNvPr>
                <p14:cNvContentPartPr/>
                <p14:nvPr/>
              </p14:nvContentPartPr>
              <p14:xfrm>
                <a:off x="11250798" y="965372"/>
                <a:ext cx="105840" cy="12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FC202B-0EC3-2F64-5E2D-47EF3401EF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42158" y="956732"/>
                  <a:ext cx="123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28D794-13CD-6EB6-4A95-5BCDDE1AEE85}"/>
                    </a:ext>
                  </a:extLst>
                </p14:cNvPr>
                <p14:cNvContentPartPr/>
                <p14:nvPr/>
              </p14:nvContentPartPr>
              <p14:xfrm>
                <a:off x="11275638" y="1054652"/>
                <a:ext cx="10512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28D794-13CD-6EB6-4A95-5BCDDE1AEE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66638" y="1045652"/>
                  <a:ext cx="12276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2E7E83B-51E8-80E5-FEEA-E616E498558B}"/>
                  </a:ext>
                </a:extLst>
              </p14:cNvPr>
              <p14:cNvContentPartPr/>
              <p14:nvPr/>
            </p14:nvContentPartPr>
            <p14:xfrm>
              <a:off x="10136238" y="1199732"/>
              <a:ext cx="193680" cy="20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2E7E83B-51E8-80E5-FEEA-E616E49855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27238" y="1190732"/>
                <a:ext cx="21132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9E0CEDF-A0A4-BD34-CF11-B7CA4B6347DF}"/>
              </a:ext>
            </a:extLst>
          </p:cNvPr>
          <p:cNvGrpSpPr/>
          <p:nvPr/>
        </p:nvGrpSpPr>
        <p:grpSpPr>
          <a:xfrm>
            <a:off x="10520358" y="1228532"/>
            <a:ext cx="1134720" cy="158760"/>
            <a:chOff x="10520358" y="1228532"/>
            <a:chExt cx="11347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901D03-6088-47FF-8D6D-21FDCC67C11F}"/>
                    </a:ext>
                  </a:extLst>
                </p14:cNvPr>
                <p14:cNvContentPartPr/>
                <p14:nvPr/>
              </p14:nvContentPartPr>
              <p14:xfrm>
                <a:off x="10535478" y="1285052"/>
                <a:ext cx="10440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901D03-6088-47FF-8D6D-21FDCC67C1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26478" y="1276052"/>
                  <a:ext cx="12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17FF88D-B7BA-C5D7-85D0-6F90330AEC99}"/>
                    </a:ext>
                  </a:extLst>
                </p14:cNvPr>
                <p14:cNvContentPartPr/>
                <p14:nvPr/>
              </p14:nvContentPartPr>
              <p14:xfrm>
                <a:off x="10520358" y="1323212"/>
                <a:ext cx="100440" cy="2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17FF88D-B7BA-C5D7-85D0-6F90330AEC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11358" y="1314212"/>
                  <a:ext cx="118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A3758A-36C5-2C17-3D92-0524323E7A05}"/>
                    </a:ext>
                  </a:extLst>
                </p14:cNvPr>
                <p14:cNvContentPartPr/>
                <p14:nvPr/>
              </p14:nvContentPartPr>
              <p14:xfrm>
                <a:off x="10792878" y="1253372"/>
                <a:ext cx="118080" cy="10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A3758A-36C5-2C17-3D92-0524323E7A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83878" y="1244732"/>
                  <a:ext cx="135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0395B0-B6A0-B97B-BA25-15AC44B4F762}"/>
                    </a:ext>
                  </a:extLst>
                </p14:cNvPr>
                <p14:cNvContentPartPr/>
                <p14:nvPr/>
              </p14:nvContentPartPr>
              <p14:xfrm>
                <a:off x="10963878" y="1271732"/>
                <a:ext cx="101160" cy="81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0395B0-B6A0-B97B-BA25-15AC44B4F76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54878" y="1262732"/>
                  <a:ext cx="118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049D06-B7E6-2148-0863-62320B3B4E55}"/>
                    </a:ext>
                  </a:extLst>
                </p14:cNvPr>
                <p14:cNvContentPartPr/>
                <p14:nvPr/>
              </p14:nvContentPartPr>
              <p14:xfrm>
                <a:off x="11097798" y="1250852"/>
                <a:ext cx="254880" cy="93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049D06-B7E6-2148-0863-62320B3B4E5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88798" y="1241852"/>
                  <a:ext cx="272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EB93F05-D442-4AA9-4DAE-63C6DB4A39B9}"/>
                    </a:ext>
                  </a:extLst>
                </p14:cNvPr>
                <p14:cNvContentPartPr/>
                <p14:nvPr/>
              </p14:nvContentPartPr>
              <p14:xfrm>
                <a:off x="11260878" y="1240052"/>
                <a:ext cx="43560" cy="2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EB93F05-D442-4AA9-4DAE-63C6DB4A39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52238" y="1231052"/>
                  <a:ext cx="61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CF36DF-F5E5-E03E-9E70-D8C21F3FD635}"/>
                    </a:ext>
                  </a:extLst>
                </p14:cNvPr>
                <p14:cNvContentPartPr/>
                <p14:nvPr/>
              </p14:nvContentPartPr>
              <p14:xfrm>
                <a:off x="11234238" y="1284332"/>
                <a:ext cx="78840" cy="1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CF36DF-F5E5-E03E-9E70-D8C21F3FD6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225238" y="1275692"/>
                  <a:ext cx="96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05703A-E8B3-389F-CFE6-2F241DFB68B9}"/>
                    </a:ext>
                  </a:extLst>
                </p14:cNvPr>
                <p14:cNvContentPartPr/>
                <p14:nvPr/>
              </p14:nvContentPartPr>
              <p14:xfrm>
                <a:off x="11403078" y="1262372"/>
                <a:ext cx="6012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05703A-E8B3-389F-CFE6-2F241DFB68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394438" y="1253372"/>
                  <a:ext cx="77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84A6A7-9561-C866-435C-F72AF37BBA51}"/>
                    </a:ext>
                  </a:extLst>
                </p14:cNvPr>
                <p14:cNvContentPartPr/>
                <p14:nvPr/>
              </p14:nvContentPartPr>
              <p14:xfrm>
                <a:off x="11514318" y="1228532"/>
                <a:ext cx="140760" cy="15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84A6A7-9561-C866-435C-F72AF37BBA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505678" y="1219532"/>
                  <a:ext cx="158400" cy="176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F493153-7EC4-2B1F-DDE9-BE12D7595DF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51" y="4854804"/>
            <a:ext cx="4744750" cy="200319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CB99091-08CA-8B47-ACFE-A7CAAAEC514F}"/>
              </a:ext>
            </a:extLst>
          </p:cNvPr>
          <p:cNvGrpSpPr/>
          <p:nvPr/>
        </p:nvGrpSpPr>
        <p:grpSpPr>
          <a:xfrm>
            <a:off x="9428478" y="4550972"/>
            <a:ext cx="506520" cy="185400"/>
            <a:chOff x="9428478" y="4550972"/>
            <a:chExt cx="50652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7357AB-604B-78AE-C940-FBFECB6F0797}"/>
                    </a:ext>
                  </a:extLst>
                </p14:cNvPr>
                <p14:cNvContentPartPr/>
                <p14:nvPr/>
              </p14:nvContentPartPr>
              <p14:xfrm>
                <a:off x="9433518" y="4619372"/>
                <a:ext cx="233280" cy="86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7357AB-604B-78AE-C940-FBFECB6F07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24878" y="4610372"/>
                  <a:ext cx="250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AB294A-88FE-0B12-A59F-84257E81D6F7}"/>
                    </a:ext>
                  </a:extLst>
                </p14:cNvPr>
                <p14:cNvContentPartPr/>
                <p14:nvPr/>
              </p14:nvContentPartPr>
              <p14:xfrm>
                <a:off x="9722598" y="4592012"/>
                <a:ext cx="17280" cy="9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AB294A-88FE-0B12-A59F-84257E81D6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13958" y="4583372"/>
                  <a:ext cx="34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2BF4DC-233F-EB2C-92C5-4D3AC98D8C13}"/>
                    </a:ext>
                  </a:extLst>
                </p14:cNvPr>
                <p14:cNvContentPartPr/>
                <p14:nvPr/>
              </p14:nvContentPartPr>
              <p14:xfrm>
                <a:off x="9639438" y="4550972"/>
                <a:ext cx="174240" cy="2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2BF4DC-233F-EB2C-92C5-4D3AC98D8C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0798" y="4542332"/>
                  <a:ext cx="191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4955AA-F243-58EF-DBF0-6174DA85D93A}"/>
                    </a:ext>
                  </a:extLst>
                </p14:cNvPr>
                <p14:cNvContentPartPr/>
                <p14:nvPr/>
              </p14:nvContentPartPr>
              <p14:xfrm>
                <a:off x="9428478" y="4725572"/>
                <a:ext cx="50652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4955AA-F243-58EF-DBF0-6174DA85D9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19478" y="4716572"/>
                  <a:ext cx="524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7348A8-B86F-4FC4-E328-00E9588D67ED}"/>
                    </a:ext>
                  </a:extLst>
                </p14:cNvPr>
                <p14:cNvContentPartPr/>
                <p14:nvPr/>
              </p14:nvContentPartPr>
              <p14:xfrm>
                <a:off x="9883158" y="4552412"/>
                <a:ext cx="24480" cy="15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7348A8-B86F-4FC4-E328-00E9588D67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74158" y="4543412"/>
                  <a:ext cx="4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795FD7-D260-E6BD-A88A-B8981E6C90F2}"/>
                    </a:ext>
                  </a:extLst>
                </p14:cNvPr>
                <p14:cNvContentPartPr/>
                <p14:nvPr/>
              </p14:nvContentPartPr>
              <p14:xfrm>
                <a:off x="9824478" y="4647092"/>
                <a:ext cx="101160" cy="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795FD7-D260-E6BD-A88A-B8981E6C90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15478" y="4638452"/>
                  <a:ext cx="118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7747FE-63C1-734A-3304-5076537E85B5}"/>
                    </a:ext>
                  </a:extLst>
                </p14:cNvPr>
                <p14:cNvContentPartPr/>
                <p14:nvPr/>
              </p14:nvContentPartPr>
              <p14:xfrm>
                <a:off x="9765438" y="4577612"/>
                <a:ext cx="143640" cy="116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7747FE-63C1-734A-3304-5076537E85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56438" y="4568612"/>
                  <a:ext cx="16128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155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F7079-2C74-707C-9EEA-2D78589CB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7942" cy="4214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E9A98-5BAA-63E8-54D0-C331425E6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89" y="0"/>
            <a:ext cx="6157494" cy="4244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E6B9A-1002-7F79-B39C-3129EEB65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21" y="4221252"/>
            <a:ext cx="4755292" cy="26367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BC91A-CBFC-0BEA-33C3-D20A163CF0C5}"/>
              </a:ext>
            </a:extLst>
          </p:cNvPr>
          <p:cNvGrpSpPr/>
          <p:nvPr/>
        </p:nvGrpSpPr>
        <p:grpSpPr>
          <a:xfrm>
            <a:off x="2622311" y="5044944"/>
            <a:ext cx="921240" cy="164880"/>
            <a:chOff x="2622311" y="5044944"/>
            <a:chExt cx="92124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3E577-E7DF-01A1-4B8F-E8D7C7D8D6E1}"/>
                    </a:ext>
                  </a:extLst>
                </p14:cNvPr>
                <p14:cNvContentPartPr/>
                <p14:nvPr/>
              </p14:nvContentPartPr>
              <p14:xfrm>
                <a:off x="2622311" y="5089944"/>
                <a:ext cx="12384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3E577-E7DF-01A1-4B8F-E8D7C7D8D6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3311" y="5080944"/>
                  <a:ext cx="14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B7E742-AADF-9AE8-7244-2D57C8312E42}"/>
                    </a:ext>
                  </a:extLst>
                </p14:cNvPr>
                <p14:cNvContentPartPr/>
                <p14:nvPr/>
              </p14:nvContentPartPr>
              <p14:xfrm>
                <a:off x="2834711" y="5133864"/>
                <a:ext cx="66960" cy="50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B7E742-AADF-9AE8-7244-2D57C8312E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25711" y="5124864"/>
                  <a:ext cx="84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A17115-0B6D-6D05-58CC-9F9BAFB1AB1D}"/>
                    </a:ext>
                  </a:extLst>
                </p14:cNvPr>
                <p14:cNvContentPartPr/>
                <p14:nvPr/>
              </p14:nvContentPartPr>
              <p14:xfrm>
                <a:off x="2803751" y="5079504"/>
                <a:ext cx="9684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A17115-0B6D-6D05-58CC-9F9BAFB1AB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94751" y="5070504"/>
                  <a:ext cx="11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AE31D9-8413-EABB-ECC1-02C87AFB97E3}"/>
                    </a:ext>
                  </a:extLst>
                </p14:cNvPr>
                <p14:cNvContentPartPr/>
                <p14:nvPr/>
              </p14:nvContentPartPr>
              <p14:xfrm>
                <a:off x="2944511" y="5097864"/>
                <a:ext cx="238680" cy="8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AE31D9-8413-EABB-ECC1-02C87AFB97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35871" y="5089224"/>
                  <a:ext cx="256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3270DB-C1EC-14C3-A333-EB3AAD5166D9}"/>
                    </a:ext>
                  </a:extLst>
                </p14:cNvPr>
                <p14:cNvContentPartPr/>
                <p14:nvPr/>
              </p14:nvContentPartPr>
              <p14:xfrm>
                <a:off x="3115511" y="5061864"/>
                <a:ext cx="74160" cy="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3270DB-C1EC-14C3-A333-EB3AAD5166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06511" y="5053224"/>
                  <a:ext cx="9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9491C4-97BD-4181-31D6-3228D0021C2E}"/>
                    </a:ext>
                  </a:extLst>
                </p14:cNvPr>
                <p14:cNvContentPartPr/>
                <p14:nvPr/>
              </p14:nvContentPartPr>
              <p14:xfrm>
                <a:off x="3100391" y="5121624"/>
                <a:ext cx="7236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9491C4-97BD-4181-31D6-3228D0021C2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91391" y="5112624"/>
                  <a:ext cx="90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AD0B36-54DF-D319-02FA-6C7DA1C0E232}"/>
                    </a:ext>
                  </a:extLst>
                </p14:cNvPr>
                <p14:cNvContentPartPr/>
                <p14:nvPr/>
              </p14:nvContentPartPr>
              <p14:xfrm>
                <a:off x="3210551" y="5073744"/>
                <a:ext cx="174600" cy="10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AD0B36-54DF-D319-02FA-6C7DA1C0E2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01551" y="5064744"/>
                  <a:ext cx="192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F1384E-FF41-A95F-533D-23B5F2CA68B7}"/>
                    </a:ext>
                  </a:extLst>
                </p14:cNvPr>
                <p14:cNvContentPartPr/>
                <p14:nvPr/>
              </p14:nvContentPartPr>
              <p14:xfrm>
                <a:off x="3347711" y="5044944"/>
                <a:ext cx="9180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F1384E-FF41-A95F-533D-23B5F2CA68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39071" y="5035944"/>
                  <a:ext cx="109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E2885F-4275-B67A-AD45-E3095C1C317D}"/>
                    </a:ext>
                  </a:extLst>
                </p14:cNvPr>
                <p14:cNvContentPartPr/>
                <p14:nvPr/>
              </p14:nvContentPartPr>
              <p14:xfrm>
                <a:off x="3462191" y="5076984"/>
                <a:ext cx="81360" cy="7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E2885F-4275-B67A-AD45-E3095C1C31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53191" y="5068344"/>
                  <a:ext cx="9900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3894DD-DBC8-D4BC-1A3F-4C7D36FEB776}"/>
                  </a:ext>
                </a:extLst>
              </p14:cNvPr>
              <p14:cNvContentPartPr/>
              <p14:nvPr/>
            </p14:nvContentPartPr>
            <p14:xfrm>
              <a:off x="2631311" y="5241504"/>
              <a:ext cx="920880" cy="2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3894DD-DBC8-D4BC-1A3F-4C7D36FEB7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22671" y="5232864"/>
                <a:ext cx="9385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3B0B4EB-C11B-FDB7-D541-04CC8D865D75}"/>
              </a:ext>
            </a:extLst>
          </p:cNvPr>
          <p:cNvGrpSpPr/>
          <p:nvPr/>
        </p:nvGrpSpPr>
        <p:grpSpPr>
          <a:xfrm>
            <a:off x="2471831" y="5352024"/>
            <a:ext cx="450720" cy="153360"/>
            <a:chOff x="2471831" y="5352024"/>
            <a:chExt cx="4507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90BD7E-4EF9-B5AA-E67D-A965104CA4A9}"/>
                    </a:ext>
                  </a:extLst>
                </p14:cNvPr>
                <p14:cNvContentPartPr/>
                <p14:nvPr/>
              </p14:nvContentPartPr>
              <p14:xfrm>
                <a:off x="2513951" y="5415384"/>
                <a:ext cx="4320" cy="89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90BD7E-4EF9-B5AA-E67D-A965104CA4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5311" y="5406384"/>
                  <a:ext cx="21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48E19A-E878-7C67-D455-4B6532D4B78A}"/>
                    </a:ext>
                  </a:extLst>
                </p14:cNvPr>
                <p14:cNvContentPartPr/>
                <p14:nvPr/>
              </p14:nvContentPartPr>
              <p14:xfrm>
                <a:off x="2471831" y="5379744"/>
                <a:ext cx="107280" cy="68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48E19A-E878-7C67-D455-4B6532D4B7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63191" y="5371104"/>
                  <a:ext cx="124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F4345C-F042-E318-1B9B-2F5F04F26FF5}"/>
                    </a:ext>
                  </a:extLst>
                </p14:cNvPr>
                <p14:cNvContentPartPr/>
                <p14:nvPr/>
              </p14:nvContentPartPr>
              <p14:xfrm>
                <a:off x="2619791" y="5400984"/>
                <a:ext cx="156960" cy="10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F4345C-F042-E318-1B9B-2F5F04F26F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10791" y="5391984"/>
                  <a:ext cx="17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F03727-1B44-8E50-CFE6-7419AD03928D}"/>
                    </a:ext>
                  </a:extLst>
                </p14:cNvPr>
                <p14:cNvContentPartPr/>
                <p14:nvPr/>
              </p14:nvContentPartPr>
              <p14:xfrm>
                <a:off x="2845871" y="5377944"/>
                <a:ext cx="9720" cy="9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F03727-1B44-8E50-CFE6-7419AD0392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36871" y="5368944"/>
                  <a:ext cx="2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A80EE4-00FB-18F9-3F27-E85238AFF7D7}"/>
                    </a:ext>
                  </a:extLst>
                </p14:cNvPr>
                <p14:cNvContentPartPr/>
                <p14:nvPr/>
              </p14:nvContentPartPr>
              <p14:xfrm>
                <a:off x="2846951" y="5352024"/>
                <a:ext cx="75600" cy="141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A80EE4-00FB-18F9-3F27-E85238AFF7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38311" y="5343384"/>
                  <a:ext cx="932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DA7965-2057-2039-6157-8E43E803D983}"/>
              </a:ext>
            </a:extLst>
          </p:cNvPr>
          <p:cNvGrpSpPr/>
          <p:nvPr/>
        </p:nvGrpSpPr>
        <p:grpSpPr>
          <a:xfrm>
            <a:off x="3276431" y="5370024"/>
            <a:ext cx="154800" cy="118440"/>
            <a:chOff x="3276431" y="5370024"/>
            <a:chExt cx="15480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7EEAB0-9172-F58D-D55F-02D11B6C637E}"/>
                    </a:ext>
                  </a:extLst>
                </p14:cNvPr>
                <p14:cNvContentPartPr/>
                <p14:nvPr/>
              </p14:nvContentPartPr>
              <p14:xfrm>
                <a:off x="3276431" y="5370024"/>
                <a:ext cx="154800" cy="11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7EEAB0-9172-F58D-D55F-02D11B6C637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67431" y="5361024"/>
                  <a:ext cx="172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DFB4E7-1D11-06A7-C956-39FC912AF3E1}"/>
                    </a:ext>
                  </a:extLst>
                </p14:cNvPr>
                <p14:cNvContentPartPr/>
                <p14:nvPr/>
              </p14:nvContentPartPr>
              <p14:xfrm>
                <a:off x="3285791" y="5440584"/>
                <a:ext cx="106920" cy="15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DFB4E7-1D11-06A7-C956-39FC912AF3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76791" y="5431584"/>
                  <a:ext cx="124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21B64C-E4CF-B61B-B34A-8E52A64E8BE2}"/>
              </a:ext>
            </a:extLst>
          </p:cNvPr>
          <p:cNvGrpSpPr/>
          <p:nvPr/>
        </p:nvGrpSpPr>
        <p:grpSpPr>
          <a:xfrm>
            <a:off x="3698351" y="5371824"/>
            <a:ext cx="259560" cy="130680"/>
            <a:chOff x="3698351" y="5371824"/>
            <a:chExt cx="2595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5C3E4E-6E1A-5972-141F-3D05F5E43BD7}"/>
                    </a:ext>
                  </a:extLst>
                </p14:cNvPr>
                <p14:cNvContentPartPr/>
                <p14:nvPr/>
              </p14:nvContentPartPr>
              <p14:xfrm>
                <a:off x="3863591" y="5371824"/>
                <a:ext cx="90720" cy="7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5C3E4E-6E1A-5972-141F-3D05F5E43B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54951" y="5362824"/>
                  <a:ext cx="108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804FF7-1F48-1B7A-D7B3-6B5CE19123F2}"/>
                    </a:ext>
                  </a:extLst>
                </p14:cNvPr>
                <p14:cNvContentPartPr/>
                <p14:nvPr/>
              </p14:nvContentPartPr>
              <p14:xfrm>
                <a:off x="3698351" y="5372544"/>
                <a:ext cx="109080" cy="11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804FF7-1F48-1B7A-D7B3-6B5CE19123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89351" y="536390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4433F8A-67AD-22F7-0314-24CCFDCFA1DD}"/>
                    </a:ext>
                  </a:extLst>
                </p14:cNvPr>
                <p14:cNvContentPartPr/>
                <p14:nvPr/>
              </p14:nvContentPartPr>
              <p14:xfrm>
                <a:off x="3845591" y="5489184"/>
                <a:ext cx="3240" cy="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4433F8A-67AD-22F7-0314-24CCFDCFA1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6951" y="5480184"/>
                  <a:ext cx="20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CA088CC-D29A-FB2F-4E1A-B357F5D0AEAE}"/>
                    </a:ext>
                  </a:extLst>
                </p14:cNvPr>
                <p14:cNvContentPartPr/>
                <p14:nvPr/>
              </p14:nvContentPartPr>
              <p14:xfrm>
                <a:off x="3927671" y="5499624"/>
                <a:ext cx="3024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CA088CC-D29A-FB2F-4E1A-B357F5D0AEA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8671" y="5490624"/>
                  <a:ext cx="4788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4EB477-7962-3631-2E61-EE200B83F31C}"/>
              </a:ext>
            </a:extLst>
          </p:cNvPr>
          <p:cNvGrpSpPr/>
          <p:nvPr/>
        </p:nvGrpSpPr>
        <p:grpSpPr>
          <a:xfrm>
            <a:off x="9628998" y="4541612"/>
            <a:ext cx="549360" cy="208080"/>
            <a:chOff x="9628998" y="4541612"/>
            <a:chExt cx="5493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33936A-6BC9-5906-4A64-AC6A5E74FFB4}"/>
                    </a:ext>
                  </a:extLst>
                </p14:cNvPr>
                <p14:cNvContentPartPr/>
                <p14:nvPr/>
              </p14:nvContentPartPr>
              <p14:xfrm>
                <a:off x="9645558" y="4576892"/>
                <a:ext cx="253800" cy="110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33936A-6BC9-5906-4A64-AC6A5E74FF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36558" y="4567892"/>
                  <a:ext cx="27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A8B83D-E92A-8849-D00B-6E0B2BDFF7D0}"/>
                    </a:ext>
                  </a:extLst>
                </p14:cNvPr>
                <p14:cNvContentPartPr/>
                <p14:nvPr/>
              </p14:nvContentPartPr>
              <p14:xfrm>
                <a:off x="9946158" y="4541612"/>
                <a:ext cx="140760" cy="10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A8B83D-E92A-8849-D00B-6E0B2BDFF7D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37518" y="4532972"/>
                  <a:ext cx="158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A06F52-1916-944C-2A58-E4635A37598A}"/>
                    </a:ext>
                  </a:extLst>
                </p14:cNvPr>
                <p14:cNvContentPartPr/>
                <p14:nvPr/>
              </p14:nvContentPartPr>
              <p14:xfrm>
                <a:off x="10079718" y="4550972"/>
                <a:ext cx="98640" cy="8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A06F52-1916-944C-2A58-E4635A3759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70718" y="4542332"/>
                  <a:ext cx="116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8A9BB1B-292C-9343-7A17-C7EF0BC96919}"/>
                    </a:ext>
                  </a:extLst>
                </p14:cNvPr>
                <p14:cNvContentPartPr/>
                <p14:nvPr/>
              </p14:nvContentPartPr>
              <p14:xfrm>
                <a:off x="9628998" y="4721252"/>
                <a:ext cx="546840" cy="2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8A9BB1B-292C-9343-7A17-C7EF0BC9691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20358" y="4712612"/>
                  <a:ext cx="5644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98C188-A6B2-B11E-47A6-388503291531}"/>
              </a:ext>
            </a:extLst>
          </p:cNvPr>
          <p:cNvGrpSpPr/>
          <p:nvPr/>
        </p:nvGrpSpPr>
        <p:grpSpPr>
          <a:xfrm>
            <a:off x="9315438" y="4826372"/>
            <a:ext cx="948240" cy="229680"/>
            <a:chOff x="9315438" y="4826372"/>
            <a:chExt cx="9482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FF00ED-0367-1D7C-BCEB-6713A1962729}"/>
                    </a:ext>
                  </a:extLst>
                </p14:cNvPr>
                <p14:cNvContentPartPr/>
                <p14:nvPr/>
              </p14:nvContentPartPr>
              <p14:xfrm>
                <a:off x="9315438" y="4826372"/>
                <a:ext cx="261000" cy="22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FF00ED-0367-1D7C-BCEB-6713A196272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06438" y="4817732"/>
                  <a:ext cx="278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C118AC-CACB-4FD4-2036-B2C1AD0F1771}"/>
                    </a:ext>
                  </a:extLst>
                </p14:cNvPr>
                <p14:cNvContentPartPr/>
                <p14:nvPr/>
              </p14:nvContentPartPr>
              <p14:xfrm>
                <a:off x="9455118" y="4907372"/>
                <a:ext cx="122040" cy="14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C118AC-CACB-4FD4-2036-B2C1AD0F17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46478" y="4898732"/>
                  <a:ext cx="139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E95EC71-2B0B-91AC-EAEB-CFBC286871EA}"/>
                    </a:ext>
                  </a:extLst>
                </p14:cNvPr>
                <p14:cNvContentPartPr/>
                <p14:nvPr/>
              </p14:nvContentPartPr>
              <p14:xfrm>
                <a:off x="9828438" y="4910252"/>
                <a:ext cx="24840" cy="87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E95EC71-2B0B-91AC-EAEB-CFBC286871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19798" y="4901612"/>
                  <a:ext cx="4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D1A418-7BE4-E240-A9AC-831B38CFD3F0}"/>
                    </a:ext>
                  </a:extLst>
                </p14:cNvPr>
                <p14:cNvContentPartPr/>
                <p14:nvPr/>
              </p14:nvContentPartPr>
              <p14:xfrm>
                <a:off x="9760038" y="4883972"/>
                <a:ext cx="15552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D1A418-7BE4-E240-A9AC-831B38CFD3F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51398" y="4875332"/>
                  <a:ext cx="17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98AB3F-EE80-21F8-D61E-AE554040767D}"/>
                    </a:ext>
                  </a:extLst>
                </p14:cNvPr>
                <p14:cNvContentPartPr/>
                <p14:nvPr/>
              </p14:nvContentPartPr>
              <p14:xfrm>
                <a:off x="9942918" y="4909172"/>
                <a:ext cx="169920" cy="8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98AB3F-EE80-21F8-D61E-AE55404076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933918" y="4900172"/>
                  <a:ext cx="187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FC1AC9-1F7A-61B1-9313-FDE548B7771C}"/>
                    </a:ext>
                  </a:extLst>
                </p14:cNvPr>
                <p14:cNvContentPartPr/>
                <p14:nvPr/>
              </p14:nvContentPartPr>
              <p14:xfrm>
                <a:off x="10159278" y="4906292"/>
                <a:ext cx="8640" cy="5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FC1AC9-1F7A-61B1-9313-FDE548B7771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50278" y="4897652"/>
                  <a:ext cx="26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AB0495-1A23-9654-684B-6196CBBE70FB}"/>
                    </a:ext>
                  </a:extLst>
                </p14:cNvPr>
                <p14:cNvContentPartPr/>
                <p14:nvPr/>
              </p14:nvContentPartPr>
              <p14:xfrm>
                <a:off x="10160718" y="4865252"/>
                <a:ext cx="102960" cy="12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AB0495-1A23-9654-684B-6196CBBE70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51718" y="4856252"/>
                  <a:ext cx="120600" cy="14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547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78B55-DDDC-42DC-E327-D925E630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77" y="204303"/>
            <a:ext cx="8518954" cy="57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3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9B6D-C0EF-EA42-D753-231B5569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88" y="658368"/>
            <a:ext cx="7223760" cy="4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CAADB-929B-49E6-485F-07D32F6E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3" y="243601"/>
            <a:ext cx="9498204" cy="63551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68DF795-2C66-C05B-44C3-F877DC254BBC}"/>
              </a:ext>
            </a:extLst>
          </p:cNvPr>
          <p:cNvGrpSpPr/>
          <p:nvPr/>
        </p:nvGrpSpPr>
        <p:grpSpPr>
          <a:xfrm>
            <a:off x="10598478" y="1814612"/>
            <a:ext cx="613080" cy="200880"/>
            <a:chOff x="10598478" y="1814612"/>
            <a:chExt cx="6130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B23342-8616-0B4B-1EF8-DDE2EE57B90F}"/>
                    </a:ext>
                  </a:extLst>
                </p14:cNvPr>
                <p14:cNvContentPartPr/>
                <p14:nvPr/>
              </p14:nvContentPartPr>
              <p14:xfrm>
                <a:off x="10598478" y="1864652"/>
                <a:ext cx="304920" cy="10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B23342-8616-0B4B-1EF8-DDE2EE57B9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89838" y="1855652"/>
                  <a:ext cx="322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E9B27B-4007-641C-7216-9BBAD5EC48A8}"/>
                    </a:ext>
                  </a:extLst>
                </p14:cNvPr>
                <p14:cNvContentPartPr/>
                <p14:nvPr/>
              </p14:nvContentPartPr>
              <p14:xfrm>
                <a:off x="10928958" y="1817852"/>
                <a:ext cx="130320" cy="11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E9B27B-4007-641C-7216-9BBAD5EC48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20318" y="1808852"/>
                  <a:ext cx="147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02AD3D-0C3B-21E3-DCD6-374F4E18ADBA}"/>
                    </a:ext>
                  </a:extLst>
                </p14:cNvPr>
                <p14:cNvContentPartPr/>
                <p14:nvPr/>
              </p14:nvContentPartPr>
              <p14:xfrm>
                <a:off x="11045238" y="1814612"/>
                <a:ext cx="144360" cy="11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02AD3D-0C3B-21E3-DCD6-374F4E18AD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36238" y="1805972"/>
                  <a:ext cx="162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A202D3-0AA6-30E9-4611-1FEF279ED1AD}"/>
                    </a:ext>
                  </a:extLst>
                </p14:cNvPr>
                <p14:cNvContentPartPr/>
                <p14:nvPr/>
              </p14:nvContentPartPr>
              <p14:xfrm>
                <a:off x="10645278" y="2004692"/>
                <a:ext cx="56628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A202D3-0AA6-30E9-4611-1FEF279ED1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36638" y="1996052"/>
                  <a:ext cx="5839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9E20FF-2867-C405-5B94-4EBC5B7ACA8B}"/>
              </a:ext>
            </a:extLst>
          </p:cNvPr>
          <p:cNvGrpSpPr/>
          <p:nvPr/>
        </p:nvGrpSpPr>
        <p:grpSpPr>
          <a:xfrm>
            <a:off x="10309038" y="2163452"/>
            <a:ext cx="696240" cy="153000"/>
            <a:chOff x="10309038" y="2163452"/>
            <a:chExt cx="69624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1B9876-1EC4-0B4F-2196-DDA4ED33F3AA}"/>
                    </a:ext>
                  </a:extLst>
                </p14:cNvPr>
                <p14:cNvContentPartPr/>
                <p14:nvPr/>
              </p14:nvContentPartPr>
              <p14:xfrm>
                <a:off x="10383918" y="2244092"/>
                <a:ext cx="41400" cy="7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1B9876-1EC4-0B4F-2196-DDA4ED33F3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74918" y="2235092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C0FC3D-3BBC-F851-7EE4-172EEBCF6B86}"/>
                    </a:ext>
                  </a:extLst>
                </p14:cNvPr>
                <p14:cNvContentPartPr/>
                <p14:nvPr/>
              </p14:nvContentPartPr>
              <p14:xfrm>
                <a:off x="10309038" y="2175692"/>
                <a:ext cx="168840" cy="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C0FC3D-3BBC-F851-7EE4-172EEBCF6B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00038" y="2166692"/>
                  <a:ext cx="186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816054-DB9D-D89C-4F19-7DE048A2C8EC}"/>
                    </a:ext>
                  </a:extLst>
                </p14:cNvPr>
                <p14:cNvContentPartPr/>
                <p14:nvPr/>
              </p14:nvContentPartPr>
              <p14:xfrm>
                <a:off x="10615398" y="2191172"/>
                <a:ext cx="142200" cy="9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816054-DB9D-D89C-4F19-7DE048A2C8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06398" y="2182532"/>
                  <a:ext cx="159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57BFA1-EA22-C87D-12BC-B7F0010935DD}"/>
                    </a:ext>
                  </a:extLst>
                </p14:cNvPr>
                <p14:cNvContentPartPr/>
                <p14:nvPr/>
              </p14:nvContentPartPr>
              <p14:xfrm>
                <a:off x="10892238" y="2203772"/>
                <a:ext cx="612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57BFA1-EA22-C87D-12BC-B7F0010935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83598" y="2194772"/>
                  <a:ext cx="23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C1F15D-DFDC-CBBA-4AA1-5D4472A2865C}"/>
                    </a:ext>
                  </a:extLst>
                </p14:cNvPr>
                <p14:cNvContentPartPr/>
                <p14:nvPr/>
              </p14:nvContentPartPr>
              <p14:xfrm>
                <a:off x="10897278" y="2163452"/>
                <a:ext cx="108000" cy="13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C1F15D-DFDC-CBBA-4AA1-5D4472A286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88638" y="2154452"/>
                  <a:ext cx="1256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492054-092D-4406-32DC-523FF4B5D699}"/>
              </a:ext>
            </a:extLst>
          </p:cNvPr>
          <p:cNvGrpSpPr/>
          <p:nvPr/>
        </p:nvGrpSpPr>
        <p:grpSpPr>
          <a:xfrm>
            <a:off x="9389598" y="2461532"/>
            <a:ext cx="755280" cy="1018080"/>
            <a:chOff x="9389598" y="2461532"/>
            <a:chExt cx="75528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4EB190-36CA-6573-E154-D73A3519F4AD}"/>
                    </a:ext>
                  </a:extLst>
                </p14:cNvPr>
                <p14:cNvContentPartPr/>
                <p14:nvPr/>
              </p14:nvContentPartPr>
              <p14:xfrm>
                <a:off x="9424158" y="2461532"/>
                <a:ext cx="720720" cy="335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4EB190-36CA-6573-E154-D73A3519F4A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15518" y="2452892"/>
                  <a:ext cx="738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852667-07AA-04E2-DC48-2AA4A93AA3CF}"/>
                    </a:ext>
                  </a:extLst>
                </p14:cNvPr>
                <p14:cNvContentPartPr/>
                <p14:nvPr/>
              </p14:nvContentPartPr>
              <p14:xfrm>
                <a:off x="9389598" y="2555852"/>
                <a:ext cx="696240" cy="923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852667-07AA-04E2-DC48-2AA4A93AA3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80598" y="2547212"/>
                  <a:ext cx="71388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ED4AA8-9AB4-1E7E-3B48-42E411DCC951}"/>
                    </a:ext>
                  </a:extLst>
                </p14:cNvPr>
                <p14:cNvContentPartPr/>
                <p14:nvPr/>
              </p14:nvContentPartPr>
              <p14:xfrm>
                <a:off x="9398598" y="2691572"/>
                <a:ext cx="147960" cy="113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ED4AA8-9AB4-1E7E-3B48-42E411DCC9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89598" y="2682932"/>
                  <a:ext cx="16560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4F7F279-7953-C1D2-81BF-9CD327C438B6}"/>
                  </a:ext>
                </a:extLst>
              </p14:cNvPr>
              <p14:cNvContentPartPr/>
              <p14:nvPr/>
            </p14:nvContentPartPr>
            <p14:xfrm>
              <a:off x="9386358" y="3344612"/>
              <a:ext cx="142200" cy="12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4F7F279-7953-C1D2-81BF-9CD327C438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77718" y="3335972"/>
                <a:ext cx="15984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A08647A-5BFA-95D1-7DE6-10549C332363}"/>
              </a:ext>
            </a:extLst>
          </p:cNvPr>
          <p:cNvGrpSpPr/>
          <p:nvPr/>
        </p:nvGrpSpPr>
        <p:grpSpPr>
          <a:xfrm>
            <a:off x="10352958" y="4766612"/>
            <a:ext cx="1082520" cy="210240"/>
            <a:chOff x="10352958" y="4766612"/>
            <a:chExt cx="108252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416339-88EC-BC47-346E-07AC7071C117}"/>
                    </a:ext>
                  </a:extLst>
                </p14:cNvPr>
                <p14:cNvContentPartPr/>
                <p14:nvPr/>
              </p14:nvContentPartPr>
              <p14:xfrm>
                <a:off x="10352958" y="4766612"/>
                <a:ext cx="136080" cy="21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416339-88EC-BC47-346E-07AC7071C1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43958" y="4757612"/>
                  <a:ext cx="153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622352-831C-EA10-BC7E-B821F2F46D48}"/>
                    </a:ext>
                  </a:extLst>
                </p14:cNvPr>
                <p14:cNvContentPartPr/>
                <p14:nvPr/>
              </p14:nvContentPartPr>
              <p14:xfrm>
                <a:off x="10395438" y="4878212"/>
                <a:ext cx="107280" cy="2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622352-831C-EA10-BC7E-B821F2F46D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86798" y="4869572"/>
                  <a:ext cx="124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5A1486-B8DD-60D3-BE17-367FEE8FB100}"/>
                    </a:ext>
                  </a:extLst>
                </p14:cNvPr>
                <p14:cNvContentPartPr/>
                <p14:nvPr/>
              </p14:nvContentPartPr>
              <p14:xfrm>
                <a:off x="10708638" y="4874252"/>
                <a:ext cx="22680" cy="7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5A1486-B8DD-60D3-BE17-367FEE8FB1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99638" y="4865252"/>
                  <a:ext cx="40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AB883-0C31-13A2-714E-235880DFD330}"/>
                    </a:ext>
                  </a:extLst>
                </p14:cNvPr>
                <p14:cNvContentPartPr/>
                <p14:nvPr/>
              </p14:nvContentPartPr>
              <p14:xfrm>
                <a:off x="10668678" y="4846532"/>
                <a:ext cx="106920" cy="1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AB883-0C31-13A2-714E-235880DFD3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60038" y="4837892"/>
                  <a:ext cx="12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6A5007-9124-6682-0951-E8A00374E378}"/>
                    </a:ext>
                  </a:extLst>
                </p14:cNvPr>
                <p14:cNvContentPartPr/>
                <p14:nvPr/>
              </p14:nvContentPartPr>
              <p14:xfrm>
                <a:off x="10818078" y="4846532"/>
                <a:ext cx="9720" cy="8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6A5007-9124-6682-0951-E8A00374E3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09078" y="4837892"/>
                  <a:ext cx="27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1E75CE-8B82-C861-CC56-968BA56E2E01}"/>
                    </a:ext>
                  </a:extLst>
                </p14:cNvPr>
                <p14:cNvContentPartPr/>
                <p14:nvPr/>
              </p14:nvContentPartPr>
              <p14:xfrm>
                <a:off x="10866678" y="4860212"/>
                <a:ext cx="34200" cy="85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1E75CE-8B82-C861-CC56-968BA56E2E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57678" y="4851212"/>
                  <a:ext cx="51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6E9806-1619-141A-432A-06D78BC81F72}"/>
                    </a:ext>
                  </a:extLst>
                </p14:cNvPr>
                <p14:cNvContentPartPr/>
                <p14:nvPr/>
              </p14:nvContentPartPr>
              <p14:xfrm>
                <a:off x="10811598" y="4898732"/>
                <a:ext cx="90360" cy="2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6E9806-1619-141A-432A-06D78BC81F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02958" y="4889732"/>
                  <a:ext cx="108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F8B414-6CF8-3959-23F9-03E846615E14}"/>
                    </a:ext>
                  </a:extLst>
                </p14:cNvPr>
                <p14:cNvContentPartPr/>
                <p14:nvPr/>
              </p14:nvContentPartPr>
              <p14:xfrm>
                <a:off x="10963878" y="4815212"/>
                <a:ext cx="210960" cy="109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F8B414-6CF8-3959-23F9-03E846615E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54878" y="4806572"/>
                  <a:ext cx="228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F1B99B-84B7-F54C-A97A-8956F1B6DF9D}"/>
                    </a:ext>
                  </a:extLst>
                </p14:cNvPr>
                <p14:cNvContentPartPr/>
                <p14:nvPr/>
              </p14:nvContentPartPr>
              <p14:xfrm>
                <a:off x="11102478" y="4822772"/>
                <a:ext cx="77760" cy="57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F1B99B-84B7-F54C-A97A-8956F1B6DF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93478" y="4813772"/>
                  <a:ext cx="95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CB01AF-97E1-58DE-B3EA-CE1A914DB5DC}"/>
                    </a:ext>
                  </a:extLst>
                </p14:cNvPr>
                <p14:cNvContentPartPr/>
                <p14:nvPr/>
              </p14:nvContentPartPr>
              <p14:xfrm>
                <a:off x="11176638" y="4830332"/>
                <a:ext cx="138960" cy="8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CB01AF-97E1-58DE-B3EA-CE1A914DB5D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67998" y="4821332"/>
                  <a:ext cx="156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B4D62C-0B7D-696B-5AAD-171F24053030}"/>
                    </a:ext>
                  </a:extLst>
                </p14:cNvPr>
                <p14:cNvContentPartPr/>
                <p14:nvPr/>
              </p14:nvContentPartPr>
              <p14:xfrm>
                <a:off x="11337198" y="4831052"/>
                <a:ext cx="98280" cy="8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B4D62C-0B7D-696B-5AAD-171F2405303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28198" y="4822412"/>
                  <a:ext cx="1159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01A868-632B-A68C-7470-06302A3D4D8F}"/>
              </a:ext>
            </a:extLst>
          </p:cNvPr>
          <p:cNvGrpSpPr/>
          <p:nvPr/>
        </p:nvGrpSpPr>
        <p:grpSpPr>
          <a:xfrm>
            <a:off x="10369878" y="5088812"/>
            <a:ext cx="326160" cy="262440"/>
            <a:chOff x="10369878" y="5088812"/>
            <a:chExt cx="3261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F3A9B4-8275-1D1D-5CDF-02DFF3177FEF}"/>
                    </a:ext>
                  </a:extLst>
                </p14:cNvPr>
                <p14:cNvContentPartPr/>
                <p14:nvPr/>
              </p14:nvContentPartPr>
              <p14:xfrm>
                <a:off x="10369878" y="5091332"/>
                <a:ext cx="209160" cy="197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F3A9B4-8275-1D1D-5CDF-02DFF3177F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60878" y="5082692"/>
                  <a:ext cx="226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D3D1FC-D352-3072-179C-E6F42996310F}"/>
                    </a:ext>
                  </a:extLst>
                </p14:cNvPr>
                <p14:cNvContentPartPr/>
                <p14:nvPr/>
              </p14:nvContentPartPr>
              <p14:xfrm>
                <a:off x="10424238" y="5175932"/>
                <a:ext cx="144720" cy="4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D3D1FC-D352-3072-179C-E6F42996310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15598" y="5167292"/>
                  <a:ext cx="162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8AA7ED-1296-7B4F-6225-81F84D49DFDF}"/>
                    </a:ext>
                  </a:extLst>
                </p14:cNvPr>
                <p14:cNvContentPartPr/>
                <p14:nvPr/>
              </p14:nvContentPartPr>
              <p14:xfrm>
                <a:off x="10667238" y="5088812"/>
                <a:ext cx="9720" cy="154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8AA7ED-1296-7B4F-6225-81F84D49DFD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58238" y="5080172"/>
                  <a:ext cx="27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4A996DC-C71E-E26A-ABCC-8FEFEF94BD14}"/>
                    </a:ext>
                  </a:extLst>
                </p14:cNvPr>
                <p14:cNvContentPartPr/>
                <p14:nvPr/>
              </p14:nvContentPartPr>
              <p14:xfrm>
                <a:off x="10686318" y="5338292"/>
                <a:ext cx="972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4A996DC-C71E-E26A-ABCC-8FEFEF94BD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77678" y="5329292"/>
                  <a:ext cx="273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4FD289-BC0B-B695-C7DA-BB3922F3F89E}"/>
              </a:ext>
            </a:extLst>
          </p:cNvPr>
          <p:cNvGrpSpPr/>
          <p:nvPr/>
        </p:nvGrpSpPr>
        <p:grpSpPr>
          <a:xfrm>
            <a:off x="10936878" y="5118332"/>
            <a:ext cx="641880" cy="140400"/>
            <a:chOff x="10936878" y="5118332"/>
            <a:chExt cx="64188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717C67-297D-8210-3924-22EB551E8C77}"/>
                    </a:ext>
                  </a:extLst>
                </p14:cNvPr>
                <p14:cNvContentPartPr/>
                <p14:nvPr/>
              </p14:nvContentPartPr>
              <p14:xfrm>
                <a:off x="10936878" y="5156132"/>
                <a:ext cx="79560" cy="10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717C67-297D-8210-3924-22EB551E8C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28238" y="5147132"/>
                  <a:ext cx="97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F6D8FF-EF40-8533-06BE-3000E2CF5AB7}"/>
                    </a:ext>
                  </a:extLst>
                </p14:cNvPr>
                <p14:cNvContentPartPr/>
                <p14:nvPr/>
              </p14:nvContentPartPr>
              <p14:xfrm>
                <a:off x="11071878" y="5174132"/>
                <a:ext cx="15480" cy="6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F6D8FF-EF40-8533-06BE-3000E2CF5A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63238" y="5165492"/>
                  <a:ext cx="33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3EDF1E-63BD-D2F6-CF95-A839C1093BD2}"/>
                    </a:ext>
                  </a:extLst>
                </p14:cNvPr>
                <p14:cNvContentPartPr/>
                <p14:nvPr/>
              </p14:nvContentPartPr>
              <p14:xfrm>
                <a:off x="11031198" y="5139932"/>
                <a:ext cx="196920" cy="104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3EDF1E-63BD-D2F6-CF95-A839C1093B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22198" y="5130932"/>
                  <a:ext cx="21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DF382D-9414-381E-EF2E-BC601907BCCA}"/>
                    </a:ext>
                  </a:extLst>
                </p14:cNvPr>
                <p14:cNvContentPartPr/>
                <p14:nvPr/>
              </p14:nvContentPartPr>
              <p14:xfrm>
                <a:off x="11159718" y="5132732"/>
                <a:ext cx="249480" cy="106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DF382D-9414-381E-EF2E-BC601907BC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151078" y="5123732"/>
                  <a:ext cx="267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0FA927-2C38-537A-C75F-2514EA4797FB}"/>
                    </a:ext>
                  </a:extLst>
                </p14:cNvPr>
                <p14:cNvContentPartPr/>
                <p14:nvPr/>
              </p14:nvContentPartPr>
              <p14:xfrm>
                <a:off x="11441238" y="5118332"/>
                <a:ext cx="137520" cy="10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0FA927-2C38-537A-C75F-2514EA4797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432238" y="5109692"/>
                  <a:ext cx="1551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72C83A5-8ED3-DF79-D883-64D473307C8E}"/>
              </a:ext>
            </a:extLst>
          </p:cNvPr>
          <p:cNvGrpSpPr/>
          <p:nvPr/>
        </p:nvGrpSpPr>
        <p:grpSpPr>
          <a:xfrm>
            <a:off x="10843998" y="4465652"/>
            <a:ext cx="514080" cy="179280"/>
            <a:chOff x="10843998" y="4465652"/>
            <a:chExt cx="51408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12F367-5915-CC88-B4C3-91406C7C97B1}"/>
                    </a:ext>
                  </a:extLst>
                </p14:cNvPr>
                <p14:cNvContentPartPr/>
                <p14:nvPr/>
              </p14:nvContentPartPr>
              <p14:xfrm>
                <a:off x="10843998" y="4482572"/>
                <a:ext cx="225720" cy="10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12F367-5915-CC88-B4C3-91406C7C97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35358" y="4473932"/>
                  <a:ext cx="243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0DB385-488F-8CD6-D2CF-164E43E7E550}"/>
                    </a:ext>
                  </a:extLst>
                </p14:cNvPr>
                <p14:cNvContentPartPr/>
                <p14:nvPr/>
              </p14:nvContentPartPr>
              <p14:xfrm>
                <a:off x="11029398" y="4510652"/>
                <a:ext cx="33840" cy="70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0DB385-488F-8CD6-D2CF-164E43E7E55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20398" y="4502012"/>
                  <a:ext cx="51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195186-1439-C2BE-2E51-742315BD11EF}"/>
                    </a:ext>
                  </a:extLst>
                </p14:cNvPr>
                <p14:cNvContentPartPr/>
                <p14:nvPr/>
              </p14:nvContentPartPr>
              <p14:xfrm>
                <a:off x="11168358" y="4517852"/>
                <a:ext cx="13320" cy="48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195186-1439-C2BE-2E51-742315BD11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59718" y="4508852"/>
                  <a:ext cx="309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A93BEC-626D-A620-D938-B8F85D447113}"/>
                    </a:ext>
                  </a:extLst>
                </p14:cNvPr>
                <p14:cNvContentPartPr/>
                <p14:nvPr/>
              </p14:nvContentPartPr>
              <p14:xfrm>
                <a:off x="11122278" y="4469972"/>
                <a:ext cx="104040" cy="2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A93BEC-626D-A620-D938-B8F85D4471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13638" y="4460972"/>
                  <a:ext cx="12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9963F8-E197-90A6-16D7-8763AD5FDBD9}"/>
                    </a:ext>
                  </a:extLst>
                </p14:cNvPr>
                <p14:cNvContentPartPr/>
                <p14:nvPr/>
              </p14:nvContentPartPr>
              <p14:xfrm>
                <a:off x="11224158" y="4465652"/>
                <a:ext cx="119880" cy="11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9963F8-E197-90A6-16D7-8763AD5FDBD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215158" y="4456652"/>
                  <a:ext cx="137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D01CFC-2A8D-C455-86B0-E8B1976EB21F}"/>
                    </a:ext>
                  </a:extLst>
                </p14:cNvPr>
                <p14:cNvContentPartPr/>
                <p14:nvPr/>
              </p14:nvContentPartPr>
              <p14:xfrm>
                <a:off x="10846878" y="4624772"/>
                <a:ext cx="511200" cy="20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D01CFC-2A8D-C455-86B0-E8B1976EB21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37878" y="4616132"/>
                  <a:ext cx="52884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1CEC0E7-93B7-614A-108E-1A346173F010}"/>
                  </a:ext>
                </a:extLst>
              </p14:cNvPr>
              <p14:cNvContentPartPr/>
              <p14:nvPr/>
            </p14:nvContentPartPr>
            <p14:xfrm>
              <a:off x="10572918" y="2469092"/>
              <a:ext cx="237600" cy="123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1CEC0E7-93B7-614A-108E-1A346173F01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563918" y="2460092"/>
                <a:ext cx="25524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15B5472-BF3D-375B-ADFF-54DDE874A3A3}"/>
              </a:ext>
            </a:extLst>
          </p:cNvPr>
          <p:cNvGrpSpPr/>
          <p:nvPr/>
        </p:nvGrpSpPr>
        <p:grpSpPr>
          <a:xfrm>
            <a:off x="11231718" y="2448212"/>
            <a:ext cx="615240" cy="140760"/>
            <a:chOff x="11231718" y="2448212"/>
            <a:chExt cx="6152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73C78D-D457-7077-7577-824606EC23E0}"/>
                    </a:ext>
                  </a:extLst>
                </p14:cNvPr>
                <p14:cNvContentPartPr/>
                <p14:nvPr/>
              </p14:nvContentPartPr>
              <p14:xfrm>
                <a:off x="11231718" y="2491412"/>
                <a:ext cx="88920" cy="97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73C78D-D457-7077-7577-824606EC23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22718" y="2482412"/>
                  <a:ext cx="106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77FFFC-C372-E018-6621-4A01DF95A177}"/>
                    </a:ext>
                  </a:extLst>
                </p14:cNvPr>
                <p14:cNvContentPartPr/>
                <p14:nvPr/>
              </p14:nvContentPartPr>
              <p14:xfrm>
                <a:off x="11319918" y="2448212"/>
                <a:ext cx="110880" cy="123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77FFFC-C372-E018-6621-4A01DF95A1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11278" y="2439572"/>
                  <a:ext cx="12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3D1824-A144-2D7D-8A67-3F1DE90DC4DF}"/>
                    </a:ext>
                  </a:extLst>
                </p14:cNvPr>
                <p14:cNvContentPartPr/>
                <p14:nvPr/>
              </p14:nvContentPartPr>
              <p14:xfrm>
                <a:off x="11457078" y="2470172"/>
                <a:ext cx="107280" cy="95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3D1824-A144-2D7D-8A67-3F1DE90DC4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448078" y="2461172"/>
                  <a:ext cx="124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DC8817-3028-4878-9B3B-C1876810C471}"/>
                    </a:ext>
                  </a:extLst>
                </p14:cNvPr>
                <p14:cNvContentPartPr/>
                <p14:nvPr/>
              </p14:nvContentPartPr>
              <p14:xfrm>
                <a:off x="11531958" y="2476652"/>
                <a:ext cx="132480" cy="89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DC8817-3028-4878-9B3B-C1876810C47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22958" y="2467652"/>
                  <a:ext cx="15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5FCABB-BF51-80EC-A0D7-CB19A5E9398C}"/>
                    </a:ext>
                  </a:extLst>
                </p14:cNvPr>
                <p14:cNvContentPartPr/>
                <p14:nvPr/>
              </p14:nvContentPartPr>
              <p14:xfrm>
                <a:off x="11722758" y="2459732"/>
                <a:ext cx="124200" cy="100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5FCABB-BF51-80EC-A0D7-CB19A5E9398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713758" y="2451092"/>
                  <a:ext cx="141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111533C-BA0B-504A-6985-A4C127780E98}"/>
                    </a:ext>
                  </a:extLst>
                </p14:cNvPr>
                <p14:cNvContentPartPr/>
                <p14:nvPr/>
              </p14:nvContentPartPr>
              <p14:xfrm>
                <a:off x="11480478" y="2540732"/>
                <a:ext cx="54360" cy="11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111533C-BA0B-504A-6985-A4C127780E9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471478" y="2531732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65826CE-E3A1-4DF3-D533-08C3CC88E059}"/>
              </a:ext>
            </a:extLst>
          </p:cNvPr>
          <p:cNvGrpSpPr/>
          <p:nvPr/>
        </p:nvGrpSpPr>
        <p:grpSpPr>
          <a:xfrm>
            <a:off x="11384358" y="2081372"/>
            <a:ext cx="166680" cy="173160"/>
            <a:chOff x="11384358" y="2081372"/>
            <a:chExt cx="1666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87E667-1021-B161-23DF-B0B3FEB8896B}"/>
                    </a:ext>
                  </a:extLst>
                </p14:cNvPr>
                <p14:cNvContentPartPr/>
                <p14:nvPr/>
              </p14:nvContentPartPr>
              <p14:xfrm>
                <a:off x="11384358" y="2196212"/>
                <a:ext cx="57240" cy="5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87E667-1021-B161-23DF-B0B3FEB889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375718" y="2187212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AAD8CA-D7C1-708D-C38B-B7E616F95736}"/>
                    </a:ext>
                  </a:extLst>
                </p14:cNvPr>
                <p14:cNvContentPartPr/>
                <p14:nvPr/>
              </p14:nvContentPartPr>
              <p14:xfrm>
                <a:off x="11395158" y="2145812"/>
                <a:ext cx="46440" cy="1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AAD8CA-D7C1-708D-C38B-B7E616F9573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386158" y="2136812"/>
                  <a:ext cx="64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F2B0941-D533-E512-767F-BCA223A98707}"/>
                    </a:ext>
                  </a:extLst>
                </p14:cNvPr>
                <p14:cNvContentPartPr/>
                <p14:nvPr/>
              </p14:nvContentPartPr>
              <p14:xfrm>
                <a:off x="11406678" y="2180372"/>
                <a:ext cx="51840" cy="32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F2B0941-D533-E512-767F-BCA223A9870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398038" y="2171372"/>
                  <a:ext cx="69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24CFF5C-4FDA-A16A-C2E4-123EB733469D}"/>
                    </a:ext>
                  </a:extLst>
                </p14:cNvPr>
                <p14:cNvContentPartPr/>
                <p14:nvPr/>
              </p14:nvContentPartPr>
              <p14:xfrm>
                <a:off x="11493438" y="2081372"/>
                <a:ext cx="57600" cy="40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24CFF5C-4FDA-A16A-C2E4-123EB73346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484438" y="2072732"/>
                  <a:ext cx="752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B7F3046-C012-46D6-4341-3E08F7618B39}"/>
              </a:ext>
            </a:extLst>
          </p:cNvPr>
          <p:cNvGrpSpPr/>
          <p:nvPr/>
        </p:nvGrpSpPr>
        <p:grpSpPr>
          <a:xfrm>
            <a:off x="10422438" y="2727932"/>
            <a:ext cx="927720" cy="182880"/>
            <a:chOff x="10422438" y="2727932"/>
            <a:chExt cx="92772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9D806A-5C79-8A11-2A4C-68137289D4CF}"/>
                    </a:ext>
                  </a:extLst>
                </p14:cNvPr>
                <p14:cNvContentPartPr/>
                <p14:nvPr/>
              </p14:nvContentPartPr>
              <p14:xfrm>
                <a:off x="10434318" y="2816852"/>
                <a:ext cx="33120" cy="9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9D806A-5C79-8A11-2A4C-68137289D4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25318" y="2808212"/>
                  <a:ext cx="50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837235-31BD-7612-90DE-63A99B68A3F1}"/>
                    </a:ext>
                  </a:extLst>
                </p14:cNvPr>
                <p14:cNvContentPartPr/>
                <p14:nvPr/>
              </p14:nvContentPartPr>
              <p14:xfrm>
                <a:off x="10422438" y="2750972"/>
                <a:ext cx="234000" cy="145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837235-31BD-7612-90DE-63A99B68A3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13798" y="2741972"/>
                  <a:ext cx="251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29D24D1-0CB0-222F-766A-A424B9E5AF3A}"/>
                    </a:ext>
                  </a:extLst>
                </p14:cNvPr>
                <p14:cNvContentPartPr/>
                <p14:nvPr/>
              </p14:nvContentPartPr>
              <p14:xfrm>
                <a:off x="10658238" y="2815052"/>
                <a:ext cx="38520" cy="79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29D24D1-0CB0-222F-766A-A424B9E5AF3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49598" y="2806412"/>
                  <a:ext cx="56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8882483-6F34-664D-D8BB-8E1304BCC753}"/>
                    </a:ext>
                  </a:extLst>
                </p14:cNvPr>
                <p14:cNvContentPartPr/>
                <p14:nvPr/>
              </p14:nvContentPartPr>
              <p14:xfrm>
                <a:off x="10752558" y="2805692"/>
                <a:ext cx="110520" cy="79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8882483-6F34-664D-D8BB-8E1304BCC75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43558" y="2797052"/>
                  <a:ext cx="12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6A32B4-16C0-118F-FD13-6F90CB372AB7}"/>
                    </a:ext>
                  </a:extLst>
                </p14:cNvPr>
                <p14:cNvContentPartPr/>
                <p14:nvPr/>
              </p14:nvContentPartPr>
              <p14:xfrm>
                <a:off x="11082678" y="2727932"/>
                <a:ext cx="99360" cy="1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6A32B4-16C0-118F-FD13-6F90CB372AB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73678" y="2719292"/>
                  <a:ext cx="117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C0D786-4B6F-E2BB-C36D-1FE7AA622F2F}"/>
                    </a:ext>
                  </a:extLst>
                </p14:cNvPr>
                <p14:cNvContentPartPr/>
                <p14:nvPr/>
              </p14:nvContentPartPr>
              <p14:xfrm>
                <a:off x="11113998" y="2765372"/>
                <a:ext cx="4536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C0D786-4B6F-E2BB-C36D-1FE7AA622F2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05358" y="2756732"/>
                  <a:ext cx="63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9DB864D-3164-8EC1-3AD2-BFAC2CE20C94}"/>
                    </a:ext>
                  </a:extLst>
                </p14:cNvPr>
                <p14:cNvContentPartPr/>
                <p14:nvPr/>
              </p14:nvContentPartPr>
              <p14:xfrm>
                <a:off x="11212998" y="2727932"/>
                <a:ext cx="137160" cy="102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9DB864D-3164-8EC1-3AD2-BFAC2CE20C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204358" y="2718932"/>
                  <a:ext cx="154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5F3F40E-1376-84B5-EEFF-C7DEF0D2AFFB}"/>
                    </a:ext>
                  </a:extLst>
                </p14:cNvPr>
                <p14:cNvContentPartPr/>
                <p14:nvPr/>
              </p14:nvContentPartPr>
              <p14:xfrm>
                <a:off x="10929318" y="2803532"/>
                <a:ext cx="10800" cy="7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5F3F40E-1376-84B5-EEFF-C7DEF0D2AFF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20318" y="2794532"/>
                  <a:ext cx="28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3357760-C8B7-81EB-51A7-07EA2DBC0DAE}"/>
                    </a:ext>
                  </a:extLst>
                </p14:cNvPr>
                <p14:cNvContentPartPr/>
                <p14:nvPr/>
              </p14:nvContentPartPr>
              <p14:xfrm>
                <a:off x="10864158" y="2772572"/>
                <a:ext cx="147240" cy="13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3357760-C8B7-81EB-51A7-07EA2DBC0D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855518" y="2763572"/>
                  <a:ext cx="164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C6349E-0C51-C060-5D27-C2D6C052D163}"/>
                    </a:ext>
                  </a:extLst>
                </p14:cNvPr>
                <p14:cNvContentPartPr/>
                <p14:nvPr/>
              </p14:nvContentPartPr>
              <p14:xfrm>
                <a:off x="11066478" y="2735132"/>
                <a:ext cx="87840" cy="137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C6349E-0C51-C060-5D27-C2D6C052D1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7478" y="2726132"/>
                  <a:ext cx="10548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63BF419-79EF-7525-B563-C9BA3FB457D4}"/>
                  </a:ext>
                </a:extLst>
              </p14:cNvPr>
              <p14:cNvContentPartPr/>
              <p14:nvPr/>
            </p14:nvContentPartPr>
            <p14:xfrm>
              <a:off x="6253278" y="4230932"/>
              <a:ext cx="796320" cy="1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63BF419-79EF-7525-B563-C9BA3FB457D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35638" y="4195292"/>
                <a:ext cx="831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0D7DE94-99C1-18C5-54A3-ABEB8E354D24}"/>
                  </a:ext>
                </a:extLst>
              </p14:cNvPr>
              <p14:cNvContentPartPr/>
              <p14:nvPr/>
            </p14:nvContentPartPr>
            <p14:xfrm>
              <a:off x="6347238" y="3316172"/>
              <a:ext cx="577800" cy="309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0D7DE94-99C1-18C5-54A3-ABEB8E354D2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29238" y="3280172"/>
                <a:ext cx="613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41D8935-3DFA-DD1F-DC75-15F00D4A1211}"/>
                  </a:ext>
                </a:extLst>
              </p14:cNvPr>
              <p14:cNvContentPartPr/>
              <p14:nvPr/>
            </p14:nvContentPartPr>
            <p14:xfrm>
              <a:off x="6321678" y="2654132"/>
              <a:ext cx="612720" cy="129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41D8935-3DFA-DD1F-DC75-15F00D4A121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304038" y="2618492"/>
                <a:ext cx="648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4E8A457-EA84-72FE-02F9-8CA0B5B213D4}"/>
                  </a:ext>
                </a:extLst>
              </p14:cNvPr>
              <p14:cNvContentPartPr/>
              <p14:nvPr/>
            </p14:nvContentPartPr>
            <p14:xfrm>
              <a:off x="6347598" y="4358012"/>
              <a:ext cx="603360" cy="15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4E8A457-EA84-72FE-02F9-8CA0B5B213D4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329598" y="4322372"/>
                <a:ext cx="63900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D18AFA2-39CD-7E8E-2044-10F991D571F0}"/>
              </a:ext>
            </a:extLst>
          </p:cNvPr>
          <p:cNvGrpSpPr/>
          <p:nvPr/>
        </p:nvGrpSpPr>
        <p:grpSpPr>
          <a:xfrm>
            <a:off x="10544838" y="3051572"/>
            <a:ext cx="198360" cy="108720"/>
            <a:chOff x="10544838" y="3051572"/>
            <a:chExt cx="1983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29E37D5-A492-BB87-378B-B8A70D3A8039}"/>
                    </a:ext>
                  </a:extLst>
                </p14:cNvPr>
                <p14:cNvContentPartPr/>
                <p14:nvPr/>
              </p14:nvContentPartPr>
              <p14:xfrm>
                <a:off x="10544838" y="3051572"/>
                <a:ext cx="198360" cy="10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29E37D5-A492-BB87-378B-B8A70D3A803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535838" y="3042932"/>
                  <a:ext cx="216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E4CE478-6619-4A80-C77F-B3868F84F7BC}"/>
                    </a:ext>
                  </a:extLst>
                </p14:cNvPr>
                <p14:cNvContentPartPr/>
                <p14:nvPr/>
              </p14:nvContentPartPr>
              <p14:xfrm>
                <a:off x="10645278" y="3142292"/>
                <a:ext cx="96840" cy="12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E4CE478-6619-4A80-C77F-B3868F84F7B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36638" y="3133292"/>
                  <a:ext cx="1144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837057D-F504-8E65-D597-E7E01C9B05E8}"/>
              </a:ext>
            </a:extLst>
          </p:cNvPr>
          <p:cNvGrpSpPr/>
          <p:nvPr/>
        </p:nvGrpSpPr>
        <p:grpSpPr>
          <a:xfrm>
            <a:off x="11075118" y="2977772"/>
            <a:ext cx="865800" cy="149040"/>
            <a:chOff x="11075118" y="2977772"/>
            <a:chExt cx="86580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362431E-0B50-858A-A51D-54F52F5F9BE5}"/>
                    </a:ext>
                  </a:extLst>
                </p14:cNvPr>
                <p14:cNvContentPartPr/>
                <p14:nvPr/>
              </p14:nvContentPartPr>
              <p14:xfrm>
                <a:off x="11075118" y="3029612"/>
                <a:ext cx="220680" cy="97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362431E-0B50-858A-A51D-54F52F5F9BE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66118" y="3020972"/>
                  <a:ext cx="23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F87DE85-42FE-7C0D-32E7-DEDF47B92B9F}"/>
                    </a:ext>
                  </a:extLst>
                </p14:cNvPr>
                <p14:cNvContentPartPr/>
                <p14:nvPr/>
              </p14:nvContentPartPr>
              <p14:xfrm>
                <a:off x="11206518" y="3079652"/>
                <a:ext cx="100440" cy="7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F87DE85-42FE-7C0D-32E7-DEDF47B92B9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197878" y="3070652"/>
                  <a:ext cx="11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68EC3A-D6DF-907B-BC9F-773908FF3B0E}"/>
                    </a:ext>
                  </a:extLst>
                </p14:cNvPr>
                <p14:cNvContentPartPr/>
                <p14:nvPr/>
              </p14:nvContentPartPr>
              <p14:xfrm>
                <a:off x="11343318" y="3017372"/>
                <a:ext cx="121680" cy="7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68EC3A-D6DF-907B-BC9F-773908FF3B0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34678" y="3008372"/>
                  <a:ext cx="139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D2B049B-EFAC-C573-5358-6B566C477EDA}"/>
                    </a:ext>
                  </a:extLst>
                </p14:cNvPr>
                <p14:cNvContentPartPr/>
                <p14:nvPr/>
              </p14:nvContentPartPr>
              <p14:xfrm>
                <a:off x="11515758" y="3011252"/>
                <a:ext cx="158040" cy="101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D2B049B-EFAC-C573-5358-6B566C477ED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506758" y="3002252"/>
                  <a:ext cx="175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3D7E59-E2F8-50DB-9677-6358B2A76806}"/>
                    </a:ext>
                  </a:extLst>
                </p14:cNvPr>
                <p14:cNvContentPartPr/>
                <p14:nvPr/>
              </p14:nvContentPartPr>
              <p14:xfrm>
                <a:off x="11608638" y="3065612"/>
                <a:ext cx="80640" cy="9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3D7E59-E2F8-50DB-9677-6358B2A7680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599638" y="3056612"/>
                  <a:ext cx="98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7450BD-7522-A050-B59B-4210D046C2B3}"/>
                    </a:ext>
                  </a:extLst>
                </p14:cNvPr>
                <p14:cNvContentPartPr/>
                <p14:nvPr/>
              </p14:nvContentPartPr>
              <p14:xfrm>
                <a:off x="11714478" y="3000092"/>
                <a:ext cx="209160" cy="84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7450BD-7522-A050-B59B-4210D046C2B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705478" y="2991452"/>
                  <a:ext cx="226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7F00FA6-A3B9-E5C7-0928-C6E805DB9359}"/>
                    </a:ext>
                  </a:extLst>
                </p14:cNvPr>
                <p14:cNvContentPartPr/>
                <p14:nvPr/>
              </p14:nvContentPartPr>
              <p14:xfrm>
                <a:off x="11863158" y="2977772"/>
                <a:ext cx="77760" cy="50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7F00FA6-A3B9-E5C7-0928-C6E805DB93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854158" y="2969132"/>
                  <a:ext cx="9540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DFE7663-3A19-6C50-CFFB-AC61919E0A36}"/>
                  </a:ext>
                </a:extLst>
              </p14:cNvPr>
              <p14:cNvContentPartPr/>
              <p14:nvPr/>
            </p14:nvContentPartPr>
            <p14:xfrm>
              <a:off x="10640598" y="3302132"/>
              <a:ext cx="193320" cy="116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DFE7663-3A19-6C50-CFFB-AC61919E0A3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631958" y="3293132"/>
                <a:ext cx="21096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64282EC-7A03-F4B8-A0D9-0C6A7C211386}"/>
              </a:ext>
            </a:extLst>
          </p:cNvPr>
          <p:cNvGrpSpPr/>
          <p:nvPr/>
        </p:nvGrpSpPr>
        <p:grpSpPr>
          <a:xfrm>
            <a:off x="11141718" y="3217172"/>
            <a:ext cx="421200" cy="159840"/>
            <a:chOff x="11141718" y="3217172"/>
            <a:chExt cx="4212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622B78A-0E0F-4384-D5B9-DDAEA392D869}"/>
                    </a:ext>
                  </a:extLst>
                </p14:cNvPr>
                <p14:cNvContentPartPr/>
                <p14:nvPr/>
              </p14:nvContentPartPr>
              <p14:xfrm>
                <a:off x="11141718" y="3279092"/>
                <a:ext cx="138960" cy="96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622B78A-0E0F-4384-D5B9-DDAEA392D86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32718" y="3270452"/>
                  <a:ext cx="156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21B5AD7-63CB-E072-8695-37E281BDB7F0}"/>
                    </a:ext>
                  </a:extLst>
                </p14:cNvPr>
                <p14:cNvContentPartPr/>
                <p14:nvPr/>
              </p14:nvContentPartPr>
              <p14:xfrm>
                <a:off x="11304798" y="3281972"/>
                <a:ext cx="29520" cy="95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21B5AD7-63CB-E072-8695-37E281BDB7F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296158" y="3273332"/>
                  <a:ext cx="4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2DE1CB-B39D-A096-5402-EDA770E75BBC}"/>
                    </a:ext>
                  </a:extLst>
                </p14:cNvPr>
                <p14:cNvContentPartPr/>
                <p14:nvPr/>
              </p14:nvContentPartPr>
              <p14:xfrm>
                <a:off x="11323518" y="3217172"/>
                <a:ext cx="239400" cy="154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2DE1CB-B39D-A096-5402-EDA770E75B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314878" y="3208532"/>
                  <a:ext cx="257040" cy="17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CasellaDiTesto 2"/>
          <p:cNvSpPr txBox="1"/>
          <p:nvPr/>
        </p:nvSpPr>
        <p:spPr>
          <a:xfrm>
            <a:off x="1750740" y="3603348"/>
            <a:ext cx="702527" cy="22152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17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17</Words>
  <Application>Microsoft Office PowerPoint</Application>
  <PresentationFormat>Widescreen</PresentationFormat>
  <Paragraphs>7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19</cp:revision>
  <dcterms:created xsi:type="dcterms:W3CDTF">2023-10-02T10:29:58Z</dcterms:created>
  <dcterms:modified xsi:type="dcterms:W3CDTF">2023-12-28T11:22:06Z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2023-10-02T11:05:13Z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429f399e-010f-4202-afba-352eca2b555a</vt:lpwstr>
  </property>
  <property fmtid="{D5CDD505-2E9C-101B-9397-08002B2CF9AE}" pid="8" name="MSIP_Label_2ad0b24d-6422-44b0-b3de-abb3a9e8c81a_ContentBits">
    <vt:lpwstr>0</vt:lpwstr>
  </property>
</Properties>
</file>